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05" r:id="rId4"/>
    <p:sldMasterId id="2147483763" r:id="rId5"/>
  </p:sldMasterIdLst>
  <p:notesMasterIdLst>
    <p:notesMasterId r:id="rId15"/>
  </p:notesMasterIdLst>
  <p:handoutMasterIdLst>
    <p:handoutMasterId r:id="rId16"/>
  </p:handoutMasterIdLst>
  <p:sldIdLst>
    <p:sldId id="5027" r:id="rId6"/>
    <p:sldId id="2145706600" r:id="rId7"/>
    <p:sldId id="2145706593" r:id="rId8"/>
    <p:sldId id="2145706594" r:id="rId9"/>
    <p:sldId id="2145706601" r:id="rId10"/>
    <p:sldId id="2145706552" r:id="rId11"/>
    <p:sldId id="2145706602" r:id="rId12"/>
    <p:sldId id="2145706603" r:id="rId13"/>
    <p:sldId id="2145706604" r:id="rId14"/>
  </p:sldIdLst>
  <p:sldSz cx="12192000" cy="6858000"/>
  <p:notesSz cx="10693400" cy="18973800"/>
  <p:defaultTextStyle>
    <a:defPPr>
      <a:defRPr lang="en-US"/>
    </a:defPPr>
    <a:lvl1pPr marL="0" algn="l" defTabSz="586996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1pPr>
    <a:lvl2pPr marL="293498" algn="l" defTabSz="586996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2pPr>
    <a:lvl3pPr marL="586996" algn="l" defTabSz="586996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3pPr>
    <a:lvl4pPr marL="880494" algn="l" defTabSz="586996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4pPr>
    <a:lvl5pPr marL="1173992" algn="l" defTabSz="586996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5pPr>
    <a:lvl6pPr marL="1467491" algn="l" defTabSz="586996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6pPr>
    <a:lvl7pPr marL="1760989" algn="l" defTabSz="586996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7pPr>
    <a:lvl8pPr marL="2054487" algn="l" defTabSz="586996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8pPr>
    <a:lvl9pPr marL="2347985" algn="l" defTabSz="586996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and Dividers" id="{49979D69-E70A-1840-B401-BF40A773DA7C}">
          <p14:sldIdLst/>
        </p14:section>
        <p14:section name="Content" id="{E0B6948C-C336-C74E-A6CA-9A606540DCFE}">
          <p14:sldIdLst>
            <p14:sldId id="5027"/>
            <p14:sldId id="2145706600"/>
            <p14:sldId id="2145706593"/>
            <p14:sldId id="2145706594"/>
            <p14:sldId id="2145706601"/>
            <p14:sldId id="2145706552"/>
            <p14:sldId id="2145706602"/>
            <p14:sldId id="2145706603"/>
            <p14:sldId id="214570660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535F439-1CAA-0B64-35E4-A3102813AE1F}" name="HAUGERUD, Eirik" initials="HE" userId="S::Eirik.Haugerud@marlink.com::0b8dc82f-72c7-411c-b9c1-cc40ec3b73f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545"/>
    <a:srgbClr val="E3E3E3"/>
    <a:srgbClr val="E94D27"/>
    <a:srgbClr val="4D4D4F"/>
    <a:srgbClr val="878787"/>
    <a:srgbClr val="F04C24"/>
    <a:srgbClr val="FFDE73"/>
    <a:srgbClr val="00A0DE"/>
    <a:srgbClr val="4C4C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ACA518-B2DB-4F49-8924-D9CCB1D4953A}" v="54" dt="2023-05-26T11:39:36.242"/>
  </p1510:revLst>
</p1510:revInfo>
</file>

<file path=ppt/tableStyles.xml><?xml version="1.0" encoding="utf-8"?>
<a:tblStyleLst xmlns:a="http://schemas.openxmlformats.org/drawingml/2006/main" def="{69012ECD-51FC-41F1-AA8D-1B2483CD663E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2833802-FEF1-4C79-8D5D-14CF1EAF98D9}" styleName="Style léger 2 - Accentuation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7" autoAdjust="0"/>
    <p:restoredTop sz="86364" autoAdjust="0"/>
  </p:normalViewPr>
  <p:slideViewPr>
    <p:cSldViewPr snapToGrid="0">
      <p:cViewPr>
        <p:scale>
          <a:sx n="256" d="100"/>
          <a:sy n="256" d="100"/>
        </p:scale>
        <p:origin x="-5046" y="-5394"/>
      </p:cViewPr>
      <p:guideLst/>
    </p:cSldViewPr>
  </p:slideViewPr>
  <p:outlineViewPr>
    <p:cViewPr>
      <p:scale>
        <a:sx n="33" d="100"/>
        <a:sy n="33" d="100"/>
      </p:scale>
      <p:origin x="0" y="-115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Hagen" userId="9e8e60fc-458f-4163-b41a-10d9fd35a3cf" providerId="ADAL" clId="{A0ACA518-B2DB-4F49-8924-D9CCB1D4953A}"/>
    <pc:docChg chg="custSel addSld delSld modSld modSection">
      <pc:chgData name="Lars Hagen" userId="9e8e60fc-458f-4163-b41a-10d9fd35a3cf" providerId="ADAL" clId="{A0ACA518-B2DB-4F49-8924-D9CCB1D4953A}" dt="2023-05-26T11:39:36.242" v="4366" actId="20577"/>
      <pc:docMkLst>
        <pc:docMk/>
      </pc:docMkLst>
      <pc:sldChg chg="modSp mod">
        <pc:chgData name="Lars Hagen" userId="9e8e60fc-458f-4163-b41a-10d9fd35a3cf" providerId="ADAL" clId="{A0ACA518-B2DB-4F49-8924-D9CCB1D4953A}" dt="2023-03-05T12:08:27.596" v="2305" actId="20577"/>
        <pc:sldMkLst>
          <pc:docMk/>
          <pc:sldMk cId="2034862851" sldId="5027"/>
        </pc:sldMkLst>
        <pc:spChg chg="mod">
          <ac:chgData name="Lars Hagen" userId="9e8e60fc-458f-4163-b41a-10d9fd35a3cf" providerId="ADAL" clId="{A0ACA518-B2DB-4F49-8924-D9CCB1D4953A}" dt="2023-03-05T12:08:27.596" v="2305" actId="20577"/>
          <ac:spMkLst>
            <pc:docMk/>
            <pc:sldMk cId="2034862851" sldId="5027"/>
            <ac:spMk id="2" creationId="{95D80EAD-59F3-4EE1-A90D-AE26B6A48092}"/>
          </ac:spMkLst>
        </pc:spChg>
        <pc:spChg chg="mod">
          <ac:chgData name="Lars Hagen" userId="9e8e60fc-458f-4163-b41a-10d9fd35a3cf" providerId="ADAL" clId="{A0ACA518-B2DB-4F49-8924-D9CCB1D4953A}" dt="2023-03-05T07:29:14.453" v="37" actId="20577"/>
          <ac:spMkLst>
            <pc:docMk/>
            <pc:sldMk cId="2034862851" sldId="5027"/>
            <ac:spMk id="4" creationId="{018B005B-EDA6-446C-B1DC-7B59BF900743}"/>
          </ac:spMkLst>
        </pc:spChg>
      </pc:sldChg>
      <pc:sldChg chg="del">
        <pc:chgData name="Lars Hagen" userId="9e8e60fc-458f-4163-b41a-10d9fd35a3cf" providerId="ADAL" clId="{A0ACA518-B2DB-4F49-8924-D9CCB1D4953A}" dt="2023-03-05T12:07:51.476" v="2264" actId="47"/>
        <pc:sldMkLst>
          <pc:docMk/>
          <pc:sldMk cId="2344144279" sldId="2145706516"/>
        </pc:sldMkLst>
      </pc:sldChg>
      <pc:sldChg chg="modSp mod">
        <pc:chgData name="Lars Hagen" userId="9e8e60fc-458f-4163-b41a-10d9fd35a3cf" providerId="ADAL" clId="{A0ACA518-B2DB-4F49-8924-D9CCB1D4953A}" dt="2023-05-26T11:39:36.242" v="4366" actId="20577"/>
        <pc:sldMkLst>
          <pc:docMk/>
          <pc:sldMk cId="1673017810" sldId="2145706552"/>
        </pc:sldMkLst>
        <pc:spChg chg="mod">
          <ac:chgData name="Lars Hagen" userId="9e8e60fc-458f-4163-b41a-10d9fd35a3cf" providerId="ADAL" clId="{A0ACA518-B2DB-4F49-8924-D9CCB1D4953A}" dt="2023-03-05T12:07:40.667" v="2263" actId="20577"/>
          <ac:spMkLst>
            <pc:docMk/>
            <pc:sldMk cId="1673017810" sldId="2145706552"/>
            <ac:spMk id="8" creationId="{9A59C14C-2661-0D39-98BB-4DE3CD245BAA}"/>
          </ac:spMkLst>
        </pc:spChg>
        <pc:graphicFrameChg chg="mod">
          <ac:chgData name="Lars Hagen" userId="9e8e60fc-458f-4163-b41a-10d9fd35a3cf" providerId="ADAL" clId="{A0ACA518-B2DB-4F49-8924-D9CCB1D4953A}" dt="2023-05-26T11:39:36.242" v="4366" actId="20577"/>
          <ac:graphicFrameMkLst>
            <pc:docMk/>
            <pc:sldMk cId="1673017810" sldId="2145706552"/>
            <ac:graphicFrameMk id="7" creationId="{945B393B-A326-A966-2698-574365BCB174}"/>
          </ac:graphicFrameMkLst>
        </pc:graphicFrameChg>
      </pc:sldChg>
      <pc:sldChg chg="modSp mod">
        <pc:chgData name="Lars Hagen" userId="9e8e60fc-458f-4163-b41a-10d9fd35a3cf" providerId="ADAL" clId="{A0ACA518-B2DB-4F49-8924-D9CCB1D4953A}" dt="2023-03-05T11:38:47.437" v="956" actId="20577"/>
        <pc:sldMkLst>
          <pc:docMk/>
          <pc:sldMk cId="1015323336" sldId="2145706593"/>
        </pc:sldMkLst>
        <pc:spChg chg="mod">
          <ac:chgData name="Lars Hagen" userId="9e8e60fc-458f-4163-b41a-10d9fd35a3cf" providerId="ADAL" clId="{A0ACA518-B2DB-4F49-8924-D9CCB1D4953A}" dt="2023-03-05T11:31:59.612" v="149" actId="255"/>
          <ac:spMkLst>
            <pc:docMk/>
            <pc:sldMk cId="1015323336" sldId="2145706593"/>
            <ac:spMk id="2" creationId="{2E50BC71-1707-63D3-758F-72370022CA67}"/>
          </ac:spMkLst>
        </pc:spChg>
        <pc:spChg chg="mod">
          <ac:chgData name="Lars Hagen" userId="9e8e60fc-458f-4163-b41a-10d9fd35a3cf" providerId="ADAL" clId="{A0ACA518-B2DB-4F49-8924-D9CCB1D4953A}" dt="2023-03-05T11:38:47.437" v="956" actId="20577"/>
          <ac:spMkLst>
            <pc:docMk/>
            <pc:sldMk cId="1015323336" sldId="2145706593"/>
            <ac:spMk id="5" creationId="{C80D0A0A-1AF9-27AF-601C-F13F84357EF6}"/>
          </ac:spMkLst>
        </pc:spChg>
      </pc:sldChg>
      <pc:sldChg chg="modSp mod">
        <pc:chgData name="Lars Hagen" userId="9e8e60fc-458f-4163-b41a-10d9fd35a3cf" providerId="ADAL" clId="{A0ACA518-B2DB-4F49-8924-D9CCB1D4953A}" dt="2023-03-05T11:59:51.100" v="1596" actId="20577"/>
        <pc:sldMkLst>
          <pc:docMk/>
          <pc:sldMk cId="3108846531" sldId="2145706594"/>
        </pc:sldMkLst>
        <pc:spChg chg="mod">
          <ac:chgData name="Lars Hagen" userId="9e8e60fc-458f-4163-b41a-10d9fd35a3cf" providerId="ADAL" clId="{A0ACA518-B2DB-4F49-8924-D9CCB1D4953A}" dt="2023-03-05T11:39:18.966" v="980"/>
          <ac:spMkLst>
            <pc:docMk/>
            <pc:sldMk cId="3108846531" sldId="2145706594"/>
            <ac:spMk id="2" creationId="{B2755FB1-245F-DC30-2471-006A46E7A67E}"/>
          </ac:spMkLst>
        </pc:spChg>
        <pc:spChg chg="mod">
          <ac:chgData name="Lars Hagen" userId="9e8e60fc-458f-4163-b41a-10d9fd35a3cf" providerId="ADAL" clId="{A0ACA518-B2DB-4F49-8924-D9CCB1D4953A}" dt="2023-03-05T11:59:51.100" v="1596" actId="20577"/>
          <ac:spMkLst>
            <pc:docMk/>
            <pc:sldMk cId="3108846531" sldId="2145706594"/>
            <ac:spMk id="5" creationId="{BE83A3EE-8F69-3D0E-4A3C-278B7E3899EC}"/>
          </ac:spMkLst>
        </pc:spChg>
      </pc:sldChg>
      <pc:sldChg chg="del">
        <pc:chgData name="Lars Hagen" userId="9e8e60fc-458f-4163-b41a-10d9fd35a3cf" providerId="ADAL" clId="{A0ACA518-B2DB-4F49-8924-D9CCB1D4953A}" dt="2023-03-05T12:07:27.778" v="2259" actId="47"/>
        <pc:sldMkLst>
          <pc:docMk/>
          <pc:sldMk cId="832325069" sldId="2145706596"/>
        </pc:sldMkLst>
      </pc:sldChg>
      <pc:sldChg chg="del">
        <pc:chgData name="Lars Hagen" userId="9e8e60fc-458f-4163-b41a-10d9fd35a3cf" providerId="ADAL" clId="{A0ACA518-B2DB-4F49-8924-D9CCB1D4953A}" dt="2023-03-05T12:07:30.057" v="2260" actId="47"/>
        <pc:sldMkLst>
          <pc:docMk/>
          <pc:sldMk cId="71668494" sldId="2145706597"/>
        </pc:sldMkLst>
      </pc:sldChg>
      <pc:sldChg chg="del">
        <pc:chgData name="Lars Hagen" userId="9e8e60fc-458f-4163-b41a-10d9fd35a3cf" providerId="ADAL" clId="{A0ACA518-B2DB-4F49-8924-D9CCB1D4953A}" dt="2023-03-05T12:07:31.321" v="2261" actId="47"/>
        <pc:sldMkLst>
          <pc:docMk/>
          <pc:sldMk cId="1633119917" sldId="2145706598"/>
        </pc:sldMkLst>
      </pc:sldChg>
      <pc:sldChg chg="del">
        <pc:chgData name="Lars Hagen" userId="9e8e60fc-458f-4163-b41a-10d9fd35a3cf" providerId="ADAL" clId="{A0ACA518-B2DB-4F49-8924-D9CCB1D4953A}" dt="2023-03-05T12:07:32.824" v="2262" actId="47"/>
        <pc:sldMkLst>
          <pc:docMk/>
          <pc:sldMk cId="520210005" sldId="2145706599"/>
        </pc:sldMkLst>
      </pc:sldChg>
      <pc:sldChg chg="addSp delSp modSp new mod">
        <pc:chgData name="Lars Hagen" userId="9e8e60fc-458f-4163-b41a-10d9fd35a3cf" providerId="ADAL" clId="{A0ACA518-B2DB-4F49-8924-D9CCB1D4953A}" dt="2023-03-05T07:33:19.088" v="81" actId="20577"/>
        <pc:sldMkLst>
          <pc:docMk/>
          <pc:sldMk cId="1162071415" sldId="2145706600"/>
        </pc:sldMkLst>
        <pc:spChg chg="mod">
          <ac:chgData name="Lars Hagen" userId="9e8e60fc-458f-4163-b41a-10d9fd35a3cf" providerId="ADAL" clId="{A0ACA518-B2DB-4F49-8924-D9CCB1D4953A}" dt="2023-03-05T07:33:19.088" v="81" actId="20577"/>
          <ac:spMkLst>
            <pc:docMk/>
            <pc:sldMk cId="1162071415" sldId="2145706600"/>
            <ac:spMk id="2" creationId="{BDE84832-0995-430E-4C59-E79F982D3660}"/>
          </ac:spMkLst>
        </pc:spChg>
        <pc:spChg chg="del">
          <ac:chgData name="Lars Hagen" userId="9e8e60fc-458f-4163-b41a-10d9fd35a3cf" providerId="ADAL" clId="{A0ACA518-B2DB-4F49-8924-D9CCB1D4953A}" dt="2023-03-05T07:32:51.414" v="39"/>
          <ac:spMkLst>
            <pc:docMk/>
            <pc:sldMk cId="1162071415" sldId="2145706600"/>
            <ac:spMk id="5" creationId="{514A7951-510C-34F2-A7C6-D7E8516BDAD6}"/>
          </ac:spMkLst>
        </pc:spChg>
        <pc:picChg chg="add mod">
          <ac:chgData name="Lars Hagen" userId="9e8e60fc-458f-4163-b41a-10d9fd35a3cf" providerId="ADAL" clId="{A0ACA518-B2DB-4F49-8924-D9CCB1D4953A}" dt="2023-03-05T07:32:51.414" v="39"/>
          <ac:picMkLst>
            <pc:docMk/>
            <pc:sldMk cId="1162071415" sldId="2145706600"/>
            <ac:picMk id="6" creationId="{CD17556D-AB49-BFFC-3A4C-9B098909E988}"/>
          </ac:picMkLst>
        </pc:picChg>
      </pc:sldChg>
      <pc:sldChg chg="modSp new mod">
        <pc:chgData name="Lars Hagen" userId="9e8e60fc-458f-4163-b41a-10d9fd35a3cf" providerId="ADAL" clId="{A0ACA518-B2DB-4F49-8924-D9CCB1D4953A}" dt="2023-03-05T12:07:09.823" v="2258" actId="20577"/>
        <pc:sldMkLst>
          <pc:docMk/>
          <pc:sldMk cId="89648145" sldId="2145706601"/>
        </pc:sldMkLst>
        <pc:spChg chg="mod">
          <ac:chgData name="Lars Hagen" userId="9e8e60fc-458f-4163-b41a-10d9fd35a3cf" providerId="ADAL" clId="{A0ACA518-B2DB-4F49-8924-D9CCB1D4953A}" dt="2023-03-05T12:00:20.724" v="1598"/>
          <ac:spMkLst>
            <pc:docMk/>
            <pc:sldMk cId="89648145" sldId="2145706601"/>
            <ac:spMk id="2" creationId="{D675CE8A-B884-13A3-9D33-6A48AF1AB5D5}"/>
          </ac:spMkLst>
        </pc:spChg>
        <pc:spChg chg="mod">
          <ac:chgData name="Lars Hagen" userId="9e8e60fc-458f-4163-b41a-10d9fd35a3cf" providerId="ADAL" clId="{A0ACA518-B2DB-4F49-8924-D9CCB1D4953A}" dt="2023-03-05T12:07:09.823" v="2258" actId="20577"/>
          <ac:spMkLst>
            <pc:docMk/>
            <pc:sldMk cId="89648145" sldId="2145706601"/>
            <ac:spMk id="5" creationId="{70D749F4-95EE-1095-4DFA-230289F201A8}"/>
          </ac:spMkLst>
        </pc:spChg>
      </pc:sldChg>
      <pc:sldChg chg="modSp new mod">
        <pc:chgData name="Lars Hagen" userId="9e8e60fc-458f-4163-b41a-10d9fd35a3cf" providerId="ADAL" clId="{A0ACA518-B2DB-4F49-8924-D9CCB1D4953A}" dt="2023-03-08T18:08:10.846" v="3538" actId="313"/>
        <pc:sldMkLst>
          <pc:docMk/>
          <pc:sldMk cId="1076034792" sldId="2145706602"/>
        </pc:sldMkLst>
        <pc:spChg chg="mod">
          <ac:chgData name="Lars Hagen" userId="9e8e60fc-458f-4163-b41a-10d9fd35a3cf" providerId="ADAL" clId="{A0ACA518-B2DB-4F49-8924-D9CCB1D4953A}" dt="2023-03-08T17:44:16.781" v="2374" actId="20577"/>
          <ac:spMkLst>
            <pc:docMk/>
            <pc:sldMk cId="1076034792" sldId="2145706602"/>
            <ac:spMk id="2" creationId="{287B5A53-156A-76EE-457D-CCC2A597515C}"/>
          </ac:spMkLst>
        </pc:spChg>
        <pc:spChg chg="mod">
          <ac:chgData name="Lars Hagen" userId="9e8e60fc-458f-4163-b41a-10d9fd35a3cf" providerId="ADAL" clId="{A0ACA518-B2DB-4F49-8924-D9CCB1D4953A}" dt="2023-03-08T18:08:10.846" v="3538" actId="313"/>
          <ac:spMkLst>
            <pc:docMk/>
            <pc:sldMk cId="1076034792" sldId="2145706602"/>
            <ac:spMk id="5" creationId="{99779A6F-6469-969C-DC2C-53436A499066}"/>
          </ac:spMkLst>
        </pc:spChg>
      </pc:sldChg>
      <pc:sldChg chg="modSp new mod">
        <pc:chgData name="Lars Hagen" userId="9e8e60fc-458f-4163-b41a-10d9fd35a3cf" providerId="ADAL" clId="{A0ACA518-B2DB-4F49-8924-D9CCB1D4953A}" dt="2023-03-13T15:13:38.142" v="4312" actId="20577"/>
        <pc:sldMkLst>
          <pc:docMk/>
          <pc:sldMk cId="1305327117" sldId="2145706604"/>
        </pc:sldMkLst>
        <pc:spChg chg="mod">
          <ac:chgData name="Lars Hagen" userId="9e8e60fc-458f-4163-b41a-10d9fd35a3cf" providerId="ADAL" clId="{A0ACA518-B2DB-4F49-8924-D9CCB1D4953A}" dt="2023-03-13T15:06:08.482" v="3587" actId="20577"/>
          <ac:spMkLst>
            <pc:docMk/>
            <pc:sldMk cId="1305327117" sldId="2145706604"/>
            <ac:spMk id="2" creationId="{FBAC342D-051D-451E-6F49-968ECBAD4E5A}"/>
          </ac:spMkLst>
        </pc:spChg>
        <pc:spChg chg="mod">
          <ac:chgData name="Lars Hagen" userId="9e8e60fc-458f-4163-b41a-10d9fd35a3cf" providerId="ADAL" clId="{A0ACA518-B2DB-4F49-8924-D9CCB1D4953A}" dt="2023-03-13T15:13:38.142" v="4312" actId="20577"/>
          <ac:spMkLst>
            <pc:docMk/>
            <pc:sldMk cId="1305327117" sldId="2145706604"/>
            <ac:spMk id="5" creationId="{AFBEC4D1-FDA2-E26D-53AE-CAD199130873}"/>
          </ac:spMkLst>
        </pc:spChg>
      </pc:sldChg>
    </pc:docChg>
  </pc:docChgLst>
  <pc:docChgLst>
    <pc:chgData name="Lars Hagen" userId="9e8e60fc-458f-4163-b41a-10d9fd35a3cf" providerId="ADAL" clId="{41BBD1C8-4E43-4536-B561-2F20ED11EA5B}"/>
    <pc:docChg chg="undo custSel addSld modSld modSection">
      <pc:chgData name="Lars Hagen" userId="9e8e60fc-458f-4163-b41a-10d9fd35a3cf" providerId="ADAL" clId="{41BBD1C8-4E43-4536-B561-2F20ED11EA5B}" dt="2023-03-21T10:09:14.775" v="1344" actId="20577"/>
      <pc:docMkLst>
        <pc:docMk/>
      </pc:docMkLst>
      <pc:sldChg chg="modSp mod">
        <pc:chgData name="Lars Hagen" userId="9e8e60fc-458f-4163-b41a-10d9fd35a3cf" providerId="ADAL" clId="{41BBD1C8-4E43-4536-B561-2F20ED11EA5B}" dt="2023-03-07T09:19:02.334" v="6" actId="20577"/>
        <pc:sldMkLst>
          <pc:docMk/>
          <pc:sldMk cId="1673017810" sldId="2145706552"/>
        </pc:sldMkLst>
        <pc:spChg chg="mod">
          <ac:chgData name="Lars Hagen" userId="9e8e60fc-458f-4163-b41a-10d9fd35a3cf" providerId="ADAL" clId="{41BBD1C8-4E43-4536-B561-2F20ED11EA5B}" dt="2023-03-07T09:19:02.334" v="6" actId="20577"/>
          <ac:spMkLst>
            <pc:docMk/>
            <pc:sldMk cId="1673017810" sldId="2145706552"/>
            <ac:spMk id="8" creationId="{9A59C14C-2661-0D39-98BB-4DE3CD245BAA}"/>
          </ac:spMkLst>
        </pc:spChg>
        <pc:graphicFrameChg chg="mod">
          <ac:chgData name="Lars Hagen" userId="9e8e60fc-458f-4163-b41a-10d9fd35a3cf" providerId="ADAL" clId="{41BBD1C8-4E43-4536-B561-2F20ED11EA5B}" dt="2023-03-06T13:46:12.893" v="5" actId="20577"/>
          <ac:graphicFrameMkLst>
            <pc:docMk/>
            <pc:sldMk cId="1673017810" sldId="2145706552"/>
            <ac:graphicFrameMk id="7" creationId="{945B393B-A326-A966-2698-574365BCB174}"/>
          </ac:graphicFrameMkLst>
        </pc:graphicFrameChg>
      </pc:sldChg>
      <pc:sldChg chg="modSp mod">
        <pc:chgData name="Lars Hagen" userId="9e8e60fc-458f-4163-b41a-10d9fd35a3cf" providerId="ADAL" clId="{41BBD1C8-4E43-4536-B561-2F20ED11EA5B}" dt="2023-03-06T13:43:29.971" v="1" actId="20577"/>
        <pc:sldMkLst>
          <pc:docMk/>
          <pc:sldMk cId="1015323336" sldId="2145706593"/>
        </pc:sldMkLst>
        <pc:spChg chg="mod">
          <ac:chgData name="Lars Hagen" userId="9e8e60fc-458f-4163-b41a-10d9fd35a3cf" providerId="ADAL" clId="{41BBD1C8-4E43-4536-B561-2F20ED11EA5B}" dt="2023-03-06T13:43:29.971" v="1" actId="20577"/>
          <ac:spMkLst>
            <pc:docMk/>
            <pc:sldMk cId="1015323336" sldId="2145706593"/>
            <ac:spMk id="5" creationId="{C80D0A0A-1AF9-27AF-601C-F13F84357EF6}"/>
          </ac:spMkLst>
        </pc:spChg>
      </pc:sldChg>
      <pc:sldChg chg="modSp mod">
        <pc:chgData name="Lars Hagen" userId="9e8e60fc-458f-4163-b41a-10d9fd35a3cf" providerId="ADAL" clId="{41BBD1C8-4E43-4536-B561-2F20ED11EA5B}" dt="2023-03-07T11:22:59.239" v="9" actId="20577"/>
        <pc:sldMkLst>
          <pc:docMk/>
          <pc:sldMk cId="3108846531" sldId="2145706594"/>
        </pc:sldMkLst>
        <pc:spChg chg="mod">
          <ac:chgData name="Lars Hagen" userId="9e8e60fc-458f-4163-b41a-10d9fd35a3cf" providerId="ADAL" clId="{41BBD1C8-4E43-4536-B561-2F20ED11EA5B}" dt="2023-03-07T11:22:59.239" v="9" actId="20577"/>
          <ac:spMkLst>
            <pc:docMk/>
            <pc:sldMk cId="3108846531" sldId="2145706594"/>
            <ac:spMk id="5" creationId="{BE83A3EE-8F69-3D0E-4A3C-278B7E3899EC}"/>
          </ac:spMkLst>
        </pc:spChg>
      </pc:sldChg>
      <pc:sldChg chg="modSp mod">
        <pc:chgData name="Lars Hagen" userId="9e8e60fc-458f-4163-b41a-10d9fd35a3cf" providerId="ADAL" clId="{41BBD1C8-4E43-4536-B561-2F20ED11EA5B}" dt="2023-03-15T09:26:14.185" v="887" actId="20577"/>
        <pc:sldMkLst>
          <pc:docMk/>
          <pc:sldMk cId="89648145" sldId="2145706601"/>
        </pc:sldMkLst>
        <pc:spChg chg="mod">
          <ac:chgData name="Lars Hagen" userId="9e8e60fc-458f-4163-b41a-10d9fd35a3cf" providerId="ADAL" clId="{41BBD1C8-4E43-4536-B561-2F20ED11EA5B}" dt="2023-03-15T09:26:14.185" v="887" actId="20577"/>
          <ac:spMkLst>
            <pc:docMk/>
            <pc:sldMk cId="89648145" sldId="2145706601"/>
            <ac:spMk id="5" creationId="{70D749F4-95EE-1095-4DFA-230289F201A8}"/>
          </ac:spMkLst>
        </pc:spChg>
      </pc:sldChg>
      <pc:sldChg chg="modSp mod">
        <pc:chgData name="Lars Hagen" userId="9e8e60fc-458f-4163-b41a-10d9fd35a3cf" providerId="ADAL" clId="{41BBD1C8-4E43-4536-B561-2F20ED11EA5B}" dt="2023-03-15T09:28:43.831" v="999" actId="20577"/>
        <pc:sldMkLst>
          <pc:docMk/>
          <pc:sldMk cId="1076034792" sldId="2145706602"/>
        </pc:sldMkLst>
        <pc:spChg chg="mod">
          <ac:chgData name="Lars Hagen" userId="9e8e60fc-458f-4163-b41a-10d9fd35a3cf" providerId="ADAL" clId="{41BBD1C8-4E43-4536-B561-2F20ED11EA5B}" dt="2023-03-15T09:28:43.831" v="999" actId="20577"/>
          <ac:spMkLst>
            <pc:docMk/>
            <pc:sldMk cId="1076034792" sldId="2145706602"/>
            <ac:spMk id="5" creationId="{99779A6F-6469-969C-DC2C-53436A499066}"/>
          </ac:spMkLst>
        </pc:spChg>
      </pc:sldChg>
      <pc:sldChg chg="addSp modSp new mod">
        <pc:chgData name="Lars Hagen" userId="9e8e60fc-458f-4163-b41a-10d9fd35a3cf" providerId="ADAL" clId="{41BBD1C8-4E43-4536-B561-2F20ED11EA5B}" dt="2023-03-21T10:09:14.775" v="1344" actId="20577"/>
        <pc:sldMkLst>
          <pc:docMk/>
          <pc:sldMk cId="3441435437" sldId="2145706603"/>
        </pc:sldMkLst>
        <pc:spChg chg="mod">
          <ac:chgData name="Lars Hagen" userId="9e8e60fc-458f-4163-b41a-10d9fd35a3cf" providerId="ADAL" clId="{41BBD1C8-4E43-4536-B561-2F20ED11EA5B}" dt="2023-03-10T11:09:21.748" v="56" actId="20577"/>
          <ac:spMkLst>
            <pc:docMk/>
            <pc:sldMk cId="3441435437" sldId="2145706603"/>
            <ac:spMk id="2" creationId="{E0330919-59D7-AD7E-D7B0-B13B3817DD20}"/>
          </ac:spMkLst>
        </pc:spChg>
        <pc:spChg chg="mod">
          <ac:chgData name="Lars Hagen" userId="9e8e60fc-458f-4163-b41a-10d9fd35a3cf" providerId="ADAL" clId="{41BBD1C8-4E43-4536-B561-2F20ED11EA5B}" dt="2023-03-21T10:09:14.775" v="1344" actId="20577"/>
          <ac:spMkLst>
            <pc:docMk/>
            <pc:sldMk cId="3441435437" sldId="2145706603"/>
            <ac:spMk id="5" creationId="{85A3B4B9-C2C8-EC78-46FD-A3BCC45FF7BF}"/>
          </ac:spMkLst>
        </pc:spChg>
        <pc:spChg chg="add mod">
          <ac:chgData name="Lars Hagen" userId="9e8e60fc-458f-4163-b41a-10d9fd35a3cf" providerId="ADAL" clId="{41BBD1C8-4E43-4536-B561-2F20ED11EA5B}" dt="2023-03-21T10:05:47.232" v="1013" actId="207"/>
          <ac:spMkLst>
            <pc:docMk/>
            <pc:sldMk cId="3441435437" sldId="2145706603"/>
            <ac:spMk id="6" creationId="{7BF06496-A21C-C83D-24A0-7920894E15A7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F111B5-B7F2-46D5-AAC9-AC55390C29B4}" type="doc">
      <dgm:prSet loTypeId="urn:microsoft.com/office/officeart/2005/8/layout/orgChart1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F9165B1D-8575-4F31-A786-F622ECD14F09}">
      <dgm:prSet phldrT="[Text]"/>
      <dgm:spPr/>
      <dgm:t>
        <a:bodyPr/>
        <a:lstStyle/>
        <a:p>
          <a:r>
            <a:rPr lang="en-GB" dirty="0"/>
            <a:t>Maritime Operations </a:t>
          </a:r>
        </a:p>
        <a:p>
          <a:r>
            <a:rPr lang="en-GB" dirty="0"/>
            <a:t>Eirik Haugerud</a:t>
          </a:r>
          <a:endParaRPr lang="en-US" dirty="0"/>
        </a:p>
      </dgm:t>
    </dgm:pt>
    <dgm:pt modelId="{4F9B4A06-DA11-4A1C-829F-4235C5E83548}" type="parTrans" cxnId="{E9FCA1E6-D605-4B15-8A9A-0AFA1E9FC529}">
      <dgm:prSet/>
      <dgm:spPr/>
      <dgm:t>
        <a:bodyPr/>
        <a:lstStyle/>
        <a:p>
          <a:endParaRPr lang="en-US"/>
        </a:p>
      </dgm:t>
    </dgm:pt>
    <dgm:pt modelId="{FEE24E48-89AF-45D9-A00A-6D52F8684B6C}" type="sibTrans" cxnId="{E9FCA1E6-D605-4B15-8A9A-0AFA1E9FC529}">
      <dgm:prSet/>
      <dgm:spPr/>
      <dgm:t>
        <a:bodyPr/>
        <a:lstStyle/>
        <a:p>
          <a:endParaRPr lang="en-US"/>
        </a:p>
      </dgm:t>
    </dgm:pt>
    <dgm:pt modelId="{6C20A37D-07FE-448A-A66F-11D4D6D6C2A5}" type="asst">
      <dgm:prSet phldrT="[Text]"/>
      <dgm:spPr/>
      <dgm:t>
        <a:bodyPr/>
        <a:lstStyle/>
        <a:p>
          <a:r>
            <a:rPr lang="en-GB" dirty="0"/>
            <a:t>Operational Services</a:t>
          </a:r>
        </a:p>
        <a:p>
          <a:r>
            <a:rPr lang="en-GB" dirty="0"/>
            <a:t> Juraj Baros</a:t>
          </a:r>
          <a:endParaRPr lang="en-US" dirty="0"/>
        </a:p>
      </dgm:t>
    </dgm:pt>
    <dgm:pt modelId="{2EB172E1-D2E5-4793-81C8-5740B52C62EF}" type="parTrans" cxnId="{B7A03D18-D17D-4158-80B6-46C3D5BC39EF}">
      <dgm:prSet/>
      <dgm:spPr/>
      <dgm:t>
        <a:bodyPr/>
        <a:lstStyle/>
        <a:p>
          <a:endParaRPr lang="en-US"/>
        </a:p>
      </dgm:t>
    </dgm:pt>
    <dgm:pt modelId="{9C308B44-6E55-48C8-8A4C-900B97AEB9CA}" type="sibTrans" cxnId="{B7A03D18-D17D-4158-80B6-46C3D5BC39EF}">
      <dgm:prSet/>
      <dgm:spPr/>
      <dgm:t>
        <a:bodyPr/>
        <a:lstStyle/>
        <a:p>
          <a:endParaRPr lang="en-US"/>
        </a:p>
      </dgm:t>
    </dgm:pt>
    <dgm:pt modelId="{25DAF586-23FD-45F8-8D75-C31973A58049}">
      <dgm:prSet phldrT="[Text]"/>
      <dgm:spPr/>
      <dgm:t>
        <a:bodyPr/>
        <a:lstStyle/>
        <a:p>
          <a:pPr>
            <a:buNone/>
          </a:pPr>
          <a:r>
            <a:rPr lang="en-GB" b="0" dirty="0">
              <a:latin typeface="Calibri" panose="020F0502020204030204"/>
              <a:ea typeface="+mn-ea"/>
              <a:cs typeface="+mn-cs"/>
            </a:rPr>
            <a:t>Customized Projects</a:t>
          </a:r>
        </a:p>
        <a:p>
          <a:pPr>
            <a:buNone/>
          </a:pPr>
          <a:r>
            <a:rPr lang="en-GB" b="0" dirty="0">
              <a:latin typeface="Calibri" panose="020F0502020204030204"/>
              <a:ea typeface="+mn-ea"/>
              <a:cs typeface="+mn-cs"/>
            </a:rPr>
            <a:t>Tore Morten Ruud</a:t>
          </a:r>
          <a:endParaRPr lang="en-US" b="0" dirty="0"/>
        </a:p>
      </dgm:t>
    </dgm:pt>
    <dgm:pt modelId="{F75CC3C0-9EC9-43FE-9094-96A703A7491C}" type="parTrans" cxnId="{CE00BB43-5E0F-4175-9F82-30AFF2A9CFA9}">
      <dgm:prSet/>
      <dgm:spPr/>
      <dgm:t>
        <a:bodyPr/>
        <a:lstStyle/>
        <a:p>
          <a:endParaRPr lang="en-US"/>
        </a:p>
      </dgm:t>
    </dgm:pt>
    <dgm:pt modelId="{C5148F13-552B-4B75-8998-A92CDC4AAD85}" type="sibTrans" cxnId="{CE00BB43-5E0F-4175-9F82-30AFF2A9CFA9}">
      <dgm:prSet/>
      <dgm:spPr/>
      <dgm:t>
        <a:bodyPr/>
        <a:lstStyle/>
        <a:p>
          <a:endParaRPr lang="en-US"/>
        </a:p>
      </dgm:t>
    </dgm:pt>
    <dgm:pt modelId="{567ADE00-2E9D-4F0A-8225-E37DE00BF706}">
      <dgm:prSet phldrT="[Text]"/>
      <dgm:spPr/>
      <dgm:t>
        <a:bodyPr/>
        <a:lstStyle/>
        <a:p>
          <a:r>
            <a:rPr lang="en-GB" b="0" dirty="0">
              <a:latin typeface="Calibri" panose="020F0502020204030204"/>
              <a:ea typeface="+mn-ea"/>
              <a:cs typeface="+mn-cs"/>
            </a:rPr>
            <a:t>Projects Standard Solutions </a:t>
          </a:r>
        </a:p>
        <a:p>
          <a:r>
            <a:rPr lang="en-GB" b="0" dirty="0">
              <a:latin typeface="Calibri" panose="020F0502020204030204"/>
              <a:ea typeface="+mn-ea"/>
              <a:cs typeface="+mn-cs"/>
            </a:rPr>
            <a:t>Marek </a:t>
          </a:r>
          <a:r>
            <a:rPr lang="en-GB" b="0">
              <a:latin typeface="Calibri" panose="020F0502020204030204"/>
              <a:ea typeface="+mn-ea"/>
              <a:cs typeface="+mn-cs"/>
            </a:rPr>
            <a:t>Lipka</a:t>
          </a:r>
          <a:endParaRPr lang="en-US" b="0" dirty="0"/>
        </a:p>
      </dgm:t>
    </dgm:pt>
    <dgm:pt modelId="{B415BA68-967F-4F6F-9692-C5EF7D1CC0C3}" type="parTrans" cxnId="{27085121-8716-4190-B759-C52C90AD04EF}">
      <dgm:prSet/>
      <dgm:spPr/>
      <dgm:t>
        <a:bodyPr/>
        <a:lstStyle/>
        <a:p>
          <a:endParaRPr lang="en-US"/>
        </a:p>
      </dgm:t>
    </dgm:pt>
    <dgm:pt modelId="{A873FFF7-708F-4F74-B94A-49AE7E519C1E}" type="sibTrans" cxnId="{27085121-8716-4190-B759-C52C90AD04EF}">
      <dgm:prSet/>
      <dgm:spPr/>
      <dgm:t>
        <a:bodyPr/>
        <a:lstStyle/>
        <a:p>
          <a:endParaRPr lang="en-US"/>
        </a:p>
      </dgm:t>
    </dgm:pt>
    <dgm:pt modelId="{C2D49F48-C85B-4147-947B-9C274C473D72}">
      <dgm:prSet phldrT="[Text]"/>
      <dgm:spPr/>
      <dgm:t>
        <a:bodyPr/>
        <a:lstStyle/>
        <a:p>
          <a:r>
            <a:rPr lang="en-GB" dirty="0"/>
            <a:t>Field Service</a:t>
          </a:r>
        </a:p>
        <a:p>
          <a:r>
            <a:rPr lang="en-GB" b="1" dirty="0">
              <a:solidFill>
                <a:srgbClr val="FFFFFF"/>
              </a:solidFill>
              <a:latin typeface="Calibri" panose="020F0502020204030204"/>
              <a:ea typeface="+mn-ea"/>
              <a:cs typeface="+mn-cs"/>
            </a:rPr>
            <a:t>Gisle </a:t>
          </a:r>
          <a:r>
            <a:rPr lang="en-GB" b="1" dirty="0" err="1">
              <a:solidFill>
                <a:srgbClr val="FFFFFF"/>
              </a:solidFill>
              <a:latin typeface="Calibri" panose="020F0502020204030204"/>
              <a:ea typeface="+mn-ea"/>
              <a:cs typeface="+mn-cs"/>
            </a:rPr>
            <a:t>Asbjørnsen</a:t>
          </a:r>
          <a:endParaRPr lang="en-US" dirty="0"/>
        </a:p>
      </dgm:t>
    </dgm:pt>
    <dgm:pt modelId="{4395924B-EAB7-4140-9E67-980EF61EA2B2}" type="parTrans" cxnId="{B8138994-8C16-424C-ABB8-58F134956931}">
      <dgm:prSet/>
      <dgm:spPr/>
      <dgm:t>
        <a:bodyPr/>
        <a:lstStyle/>
        <a:p>
          <a:endParaRPr lang="en-US"/>
        </a:p>
      </dgm:t>
    </dgm:pt>
    <dgm:pt modelId="{20B1514A-846E-47AD-9F77-04ABCDA6F072}" type="sibTrans" cxnId="{B8138994-8C16-424C-ABB8-58F134956931}">
      <dgm:prSet/>
      <dgm:spPr/>
      <dgm:t>
        <a:bodyPr/>
        <a:lstStyle/>
        <a:p>
          <a:endParaRPr lang="en-US"/>
        </a:p>
      </dgm:t>
    </dgm:pt>
    <dgm:pt modelId="{728C661C-EA7D-4C3C-AAF0-7867DE99F0FB}">
      <dgm:prSet phldrT="[Text]"/>
      <dgm:spPr/>
      <dgm:t>
        <a:bodyPr/>
        <a:lstStyle/>
        <a:p>
          <a:r>
            <a:rPr lang="en-GB" dirty="0"/>
            <a:t>Logistics Order Office</a:t>
          </a:r>
        </a:p>
        <a:p>
          <a:r>
            <a:rPr lang="en-US" dirty="0"/>
            <a:t>Geir Sivertsen</a:t>
          </a:r>
        </a:p>
      </dgm:t>
    </dgm:pt>
    <dgm:pt modelId="{28DF2380-F094-442E-B959-B093A6FE9A19}" type="parTrans" cxnId="{C11ED045-BD8B-47DD-B6CC-C8827E1F2F19}">
      <dgm:prSet/>
      <dgm:spPr/>
      <dgm:t>
        <a:bodyPr/>
        <a:lstStyle/>
        <a:p>
          <a:endParaRPr lang="en-US"/>
        </a:p>
      </dgm:t>
    </dgm:pt>
    <dgm:pt modelId="{D8B57BF5-2CF7-4229-B328-0366F58390BF}" type="sibTrans" cxnId="{C11ED045-BD8B-47DD-B6CC-C8827E1F2F19}">
      <dgm:prSet/>
      <dgm:spPr/>
      <dgm:t>
        <a:bodyPr/>
        <a:lstStyle/>
        <a:p>
          <a:endParaRPr lang="en-US"/>
        </a:p>
      </dgm:t>
    </dgm:pt>
    <dgm:pt modelId="{AD13D5C2-03A3-4BCC-B5C8-83A4558B0A96}">
      <dgm:prSet phldrT="[Text]"/>
      <dgm:spPr/>
      <dgm:t>
        <a:bodyPr/>
        <a:lstStyle/>
        <a:p>
          <a:r>
            <a:rPr lang="en-GB" dirty="0"/>
            <a:t>Regional Customer Support</a:t>
          </a:r>
        </a:p>
        <a:p>
          <a:r>
            <a:rPr lang="en-US" b="1" dirty="0"/>
            <a:t>Lars H. Vestby</a:t>
          </a:r>
        </a:p>
      </dgm:t>
    </dgm:pt>
    <dgm:pt modelId="{A0965314-799D-453A-972A-FFF0B9A14BE9}" type="parTrans" cxnId="{9A50A13F-0299-4901-AECD-96C80AE5A182}">
      <dgm:prSet/>
      <dgm:spPr/>
      <dgm:t>
        <a:bodyPr/>
        <a:lstStyle/>
        <a:p>
          <a:endParaRPr lang="en-US"/>
        </a:p>
      </dgm:t>
    </dgm:pt>
    <dgm:pt modelId="{555F5BDD-2466-45A5-9474-F0D0830D42BD}" type="sibTrans" cxnId="{9A50A13F-0299-4901-AECD-96C80AE5A182}">
      <dgm:prSet/>
      <dgm:spPr/>
      <dgm:t>
        <a:bodyPr/>
        <a:lstStyle/>
        <a:p>
          <a:endParaRPr lang="en-US"/>
        </a:p>
      </dgm:t>
    </dgm:pt>
    <dgm:pt modelId="{E39C5778-22F3-4D91-9B3A-1FB12C7C1BF0}">
      <dgm:prSet phldrT="[Text]"/>
      <dgm:spPr/>
      <dgm:t>
        <a:bodyPr/>
        <a:lstStyle/>
        <a:p>
          <a:r>
            <a:rPr lang="en-GB" dirty="0"/>
            <a:t>2</a:t>
          </a:r>
          <a:r>
            <a:rPr lang="en-GB" baseline="30000" dirty="0"/>
            <a:t>nd</a:t>
          </a:r>
          <a:r>
            <a:rPr lang="en-GB" dirty="0"/>
            <a:t> level Support</a:t>
          </a:r>
        </a:p>
        <a:p>
          <a:r>
            <a:rPr lang="en-US" dirty="0"/>
            <a:t>Erik </a:t>
          </a:r>
          <a:r>
            <a:rPr lang="en-US" dirty="0" err="1"/>
            <a:t>Holtrin</a:t>
          </a:r>
          <a:endParaRPr lang="en-US" dirty="0"/>
        </a:p>
      </dgm:t>
    </dgm:pt>
    <dgm:pt modelId="{DE60BE83-A518-4D2B-BD89-00E8B443EACE}" type="parTrans" cxnId="{6910F654-E7E2-4024-BE40-8859D6C62FCB}">
      <dgm:prSet/>
      <dgm:spPr/>
      <dgm:t>
        <a:bodyPr/>
        <a:lstStyle/>
        <a:p>
          <a:endParaRPr lang="en-US"/>
        </a:p>
      </dgm:t>
    </dgm:pt>
    <dgm:pt modelId="{64E84512-4A23-48CE-91E8-361440FB9678}" type="sibTrans" cxnId="{6910F654-E7E2-4024-BE40-8859D6C62FCB}">
      <dgm:prSet/>
      <dgm:spPr/>
      <dgm:t>
        <a:bodyPr/>
        <a:lstStyle/>
        <a:p>
          <a:endParaRPr lang="en-US"/>
        </a:p>
      </dgm:t>
    </dgm:pt>
    <dgm:pt modelId="{D9FB91A8-3920-41E3-955D-78AD01D453F1}">
      <dgm:prSet phldrT="[Text]"/>
      <dgm:spPr/>
      <dgm:t>
        <a:bodyPr/>
        <a:lstStyle/>
        <a:p>
          <a:r>
            <a:rPr lang="en-GB" dirty="0"/>
            <a:t>MNOC Bratislava</a:t>
          </a:r>
        </a:p>
        <a:p>
          <a:r>
            <a:rPr lang="en-US" dirty="0"/>
            <a:t>Mikael Horvath</a:t>
          </a:r>
        </a:p>
      </dgm:t>
    </dgm:pt>
    <dgm:pt modelId="{74080685-229E-4F44-ACE8-0A81105F97B9}" type="parTrans" cxnId="{B5CDDA0D-0C6D-4832-ADB2-6C571B70B066}">
      <dgm:prSet/>
      <dgm:spPr/>
      <dgm:t>
        <a:bodyPr/>
        <a:lstStyle/>
        <a:p>
          <a:endParaRPr lang="en-US"/>
        </a:p>
      </dgm:t>
    </dgm:pt>
    <dgm:pt modelId="{F10D5EFF-110B-4DE8-AC79-CEF71F859561}" type="sibTrans" cxnId="{B5CDDA0D-0C6D-4832-ADB2-6C571B70B066}">
      <dgm:prSet/>
      <dgm:spPr/>
      <dgm:t>
        <a:bodyPr/>
        <a:lstStyle/>
        <a:p>
          <a:endParaRPr lang="en-US"/>
        </a:p>
      </dgm:t>
    </dgm:pt>
    <dgm:pt modelId="{91D41DA3-2504-4D0F-8991-B1DA29E93651}">
      <dgm:prSet phldrT="[Text]"/>
      <dgm:spPr/>
      <dgm:t>
        <a:bodyPr/>
        <a:lstStyle/>
        <a:p>
          <a:r>
            <a:rPr lang="en-GB" dirty="0"/>
            <a:t>MNOC </a:t>
          </a:r>
          <a:r>
            <a:rPr lang="en-GB" dirty="0" err="1"/>
            <a:t>Eik</a:t>
          </a:r>
          <a:endParaRPr lang="en-GB" dirty="0"/>
        </a:p>
        <a:p>
          <a:r>
            <a:rPr lang="en-GB" dirty="0"/>
            <a:t>(Erik </a:t>
          </a:r>
          <a:r>
            <a:rPr lang="en-GB" dirty="0" err="1"/>
            <a:t>Holtrin</a:t>
          </a:r>
          <a:r>
            <a:rPr lang="en-GB"/>
            <a:t>)</a:t>
          </a:r>
          <a:endParaRPr lang="en-US" dirty="0"/>
        </a:p>
      </dgm:t>
    </dgm:pt>
    <dgm:pt modelId="{9A9F47A8-8A11-42EE-8714-43404239D9D3}" type="parTrans" cxnId="{940A0BDA-4D1B-46B9-8AAB-53A3E425324A}">
      <dgm:prSet/>
      <dgm:spPr/>
      <dgm:t>
        <a:bodyPr/>
        <a:lstStyle/>
        <a:p>
          <a:endParaRPr lang="en-US"/>
        </a:p>
      </dgm:t>
    </dgm:pt>
    <dgm:pt modelId="{AE15ED95-BB9B-46BD-8E06-A453EDAEBF6C}" type="sibTrans" cxnId="{940A0BDA-4D1B-46B9-8AAB-53A3E425324A}">
      <dgm:prSet/>
      <dgm:spPr/>
      <dgm:t>
        <a:bodyPr/>
        <a:lstStyle/>
        <a:p>
          <a:endParaRPr lang="en-US"/>
        </a:p>
      </dgm:t>
    </dgm:pt>
    <dgm:pt modelId="{E6CB5DC6-82FB-48B8-B521-747A0AECB686}">
      <dgm:prSet phldrT="[Text]"/>
      <dgm:spPr/>
      <dgm:t>
        <a:bodyPr/>
        <a:lstStyle/>
        <a:p>
          <a:r>
            <a:rPr lang="en-GB" dirty="0"/>
            <a:t>MITS</a:t>
          </a:r>
        </a:p>
        <a:p>
          <a:r>
            <a:rPr lang="en-US" dirty="0"/>
            <a:t>Christian </a:t>
          </a:r>
          <a:r>
            <a:rPr lang="en-US" dirty="0" err="1"/>
            <a:t>Ortanez</a:t>
          </a:r>
          <a:endParaRPr lang="en-US" dirty="0"/>
        </a:p>
      </dgm:t>
    </dgm:pt>
    <dgm:pt modelId="{FA78C2D0-4CA6-4A72-922D-DB70D83E30A1}" type="parTrans" cxnId="{C17BA7CA-FBE1-40A7-BB31-892C746E0DC0}">
      <dgm:prSet/>
      <dgm:spPr/>
      <dgm:t>
        <a:bodyPr/>
        <a:lstStyle/>
        <a:p>
          <a:endParaRPr lang="en-US"/>
        </a:p>
      </dgm:t>
    </dgm:pt>
    <dgm:pt modelId="{E3EE6C4E-E429-4217-AF9C-9CF29AEBA2F5}" type="sibTrans" cxnId="{C17BA7CA-FBE1-40A7-BB31-892C746E0DC0}">
      <dgm:prSet/>
      <dgm:spPr/>
      <dgm:t>
        <a:bodyPr/>
        <a:lstStyle/>
        <a:p>
          <a:endParaRPr lang="en-US"/>
        </a:p>
      </dgm:t>
    </dgm:pt>
    <dgm:pt modelId="{BC7F3490-4C86-4A2E-8EB6-BDA2B87D026B}">
      <dgm:prSet phldrT="[Text]"/>
      <dgm:spPr/>
      <dgm:t>
        <a:bodyPr/>
        <a:lstStyle/>
        <a:p>
          <a:r>
            <a:rPr lang="en-GB" dirty="0"/>
            <a:t>Service Coordination</a:t>
          </a:r>
          <a:endParaRPr lang="en-US" dirty="0"/>
        </a:p>
      </dgm:t>
    </dgm:pt>
    <dgm:pt modelId="{692FC1A3-7FF9-463F-81DF-42E44211DDC8}" type="parTrans" cxnId="{578C527F-B570-4ED1-A02F-37B68BF492FC}">
      <dgm:prSet/>
      <dgm:spPr/>
      <dgm:t>
        <a:bodyPr/>
        <a:lstStyle/>
        <a:p>
          <a:endParaRPr lang="en-US"/>
        </a:p>
      </dgm:t>
    </dgm:pt>
    <dgm:pt modelId="{4E03EB4F-E9A1-4FBD-9E49-2EFA6F750C6E}" type="sibTrans" cxnId="{578C527F-B570-4ED1-A02F-37B68BF492FC}">
      <dgm:prSet/>
      <dgm:spPr/>
      <dgm:t>
        <a:bodyPr/>
        <a:lstStyle/>
        <a:p>
          <a:endParaRPr lang="en-US"/>
        </a:p>
      </dgm:t>
    </dgm:pt>
    <dgm:pt modelId="{59E4A9EC-FC74-41C4-A0ED-6BD5E78D716D}">
      <dgm:prSet phldrT="[Text]"/>
      <dgm:spPr/>
      <dgm:t>
        <a:bodyPr/>
        <a:lstStyle/>
        <a:p>
          <a:r>
            <a:rPr lang="en-GB" dirty="0"/>
            <a:t>RCS Japan</a:t>
          </a:r>
        </a:p>
        <a:p>
          <a:r>
            <a:rPr lang="en-GB" dirty="0"/>
            <a:t>Wilko Visser</a:t>
          </a:r>
          <a:endParaRPr lang="en-US" dirty="0"/>
        </a:p>
      </dgm:t>
    </dgm:pt>
    <dgm:pt modelId="{0387A44A-65A9-4FB7-997F-EEB68926CF18}" type="parTrans" cxnId="{BB37156D-1818-483C-BEEC-34168CB1A13F}">
      <dgm:prSet/>
      <dgm:spPr/>
      <dgm:t>
        <a:bodyPr/>
        <a:lstStyle/>
        <a:p>
          <a:endParaRPr lang="en-US"/>
        </a:p>
      </dgm:t>
    </dgm:pt>
    <dgm:pt modelId="{19F9C8BF-145F-460D-8453-08F461E42966}" type="sibTrans" cxnId="{BB37156D-1818-483C-BEEC-34168CB1A13F}">
      <dgm:prSet/>
      <dgm:spPr/>
      <dgm:t>
        <a:bodyPr/>
        <a:lstStyle/>
        <a:p>
          <a:endParaRPr lang="en-US"/>
        </a:p>
      </dgm:t>
    </dgm:pt>
    <dgm:pt modelId="{6FFA1F7F-0348-4215-9A1B-2C9F6C7C10AC}">
      <dgm:prSet phldrT="[Text]"/>
      <dgm:spPr/>
      <dgm:t>
        <a:bodyPr/>
        <a:lstStyle/>
        <a:p>
          <a:r>
            <a:rPr lang="en-GB" dirty="0"/>
            <a:t>RCS Singapore</a:t>
          </a:r>
        </a:p>
        <a:p>
          <a:r>
            <a:rPr lang="en-GB" dirty="0" err="1"/>
            <a:t>Htunn</a:t>
          </a:r>
          <a:r>
            <a:rPr lang="en-GB" dirty="0"/>
            <a:t> Lynn</a:t>
          </a:r>
          <a:endParaRPr lang="en-US" dirty="0"/>
        </a:p>
      </dgm:t>
    </dgm:pt>
    <dgm:pt modelId="{5964A59C-87A3-4E5D-9A8C-B45C3BC483F4}" type="parTrans" cxnId="{524EE176-E55D-4989-8A8B-9DFA3BD35E14}">
      <dgm:prSet/>
      <dgm:spPr/>
      <dgm:t>
        <a:bodyPr/>
        <a:lstStyle/>
        <a:p>
          <a:endParaRPr lang="en-US"/>
        </a:p>
      </dgm:t>
    </dgm:pt>
    <dgm:pt modelId="{3724DADE-1619-4768-BF58-C359089DA280}" type="sibTrans" cxnId="{524EE176-E55D-4989-8A8B-9DFA3BD35E14}">
      <dgm:prSet/>
      <dgm:spPr/>
      <dgm:t>
        <a:bodyPr/>
        <a:lstStyle/>
        <a:p>
          <a:endParaRPr lang="en-US"/>
        </a:p>
      </dgm:t>
    </dgm:pt>
    <dgm:pt modelId="{60289B25-43D4-4B7E-B9E3-F3F32AF9F080}">
      <dgm:prSet phldrT="[Text]"/>
      <dgm:spPr/>
      <dgm:t>
        <a:bodyPr/>
        <a:lstStyle/>
        <a:p>
          <a:r>
            <a:rPr lang="en-GB" dirty="0"/>
            <a:t>RCS Dubai</a:t>
          </a:r>
        </a:p>
        <a:p>
          <a:r>
            <a:rPr lang="en-US" b="1" dirty="0"/>
            <a:t>Moutaz Abdalla</a:t>
          </a:r>
        </a:p>
      </dgm:t>
    </dgm:pt>
    <dgm:pt modelId="{F7A5BFBB-AD3F-40A3-A99C-A76F397C527F}" type="parTrans" cxnId="{0CA54213-E1B7-42B7-8F3D-7FFA58169750}">
      <dgm:prSet/>
      <dgm:spPr/>
      <dgm:t>
        <a:bodyPr/>
        <a:lstStyle/>
        <a:p>
          <a:endParaRPr lang="en-US"/>
        </a:p>
      </dgm:t>
    </dgm:pt>
    <dgm:pt modelId="{C4817592-60C8-4078-B90A-02614E301C65}" type="sibTrans" cxnId="{0CA54213-E1B7-42B7-8F3D-7FFA58169750}">
      <dgm:prSet/>
      <dgm:spPr/>
      <dgm:t>
        <a:bodyPr/>
        <a:lstStyle/>
        <a:p>
          <a:endParaRPr lang="en-US"/>
        </a:p>
      </dgm:t>
    </dgm:pt>
    <dgm:pt modelId="{E27C0F45-1F3C-4C9D-855E-F2DBEE53C67A}">
      <dgm:prSet phldrT="[Text]"/>
      <dgm:spPr/>
      <dgm:t>
        <a:bodyPr/>
        <a:lstStyle/>
        <a:p>
          <a:r>
            <a:rPr lang="en-GB" dirty="0"/>
            <a:t>RCS Athens</a:t>
          </a:r>
        </a:p>
        <a:p>
          <a:r>
            <a:rPr lang="en-GB"/>
            <a:t>Antonios </a:t>
          </a:r>
          <a:r>
            <a:rPr lang="en-GB" dirty="0" err="1"/>
            <a:t>Tsotras</a:t>
          </a:r>
          <a:endParaRPr lang="en-US" dirty="0"/>
        </a:p>
      </dgm:t>
    </dgm:pt>
    <dgm:pt modelId="{617A1D8E-AB06-44D6-A7D5-9C39D8943A3B}" type="parTrans" cxnId="{7D6300BC-1322-49A4-8A1F-58D81CD61624}">
      <dgm:prSet/>
      <dgm:spPr/>
      <dgm:t>
        <a:bodyPr/>
        <a:lstStyle/>
        <a:p>
          <a:endParaRPr lang="en-US"/>
        </a:p>
      </dgm:t>
    </dgm:pt>
    <dgm:pt modelId="{50C590D5-878C-40C2-9315-FB539DCDB6D4}" type="sibTrans" cxnId="{7D6300BC-1322-49A4-8A1F-58D81CD61624}">
      <dgm:prSet/>
      <dgm:spPr/>
      <dgm:t>
        <a:bodyPr/>
        <a:lstStyle/>
        <a:p>
          <a:endParaRPr lang="en-US"/>
        </a:p>
      </dgm:t>
    </dgm:pt>
    <dgm:pt modelId="{873F6C7E-1A9E-409E-8FAA-2D06EE4D1C80}">
      <dgm:prSet phldrT="[Text]"/>
      <dgm:spPr/>
      <dgm:t>
        <a:bodyPr/>
        <a:lstStyle/>
        <a:p>
          <a:r>
            <a:rPr lang="en-GB" dirty="0"/>
            <a:t>RCS Bratislava</a:t>
          </a:r>
        </a:p>
        <a:p>
          <a:r>
            <a:rPr lang="en-US" b="1" dirty="0"/>
            <a:t>Rastislav </a:t>
          </a:r>
          <a:r>
            <a:rPr lang="en-US" b="1"/>
            <a:t>Bavloar</a:t>
          </a:r>
          <a:endParaRPr lang="en-US" b="1" dirty="0"/>
        </a:p>
      </dgm:t>
    </dgm:pt>
    <dgm:pt modelId="{B206A37E-7302-4D3C-A92B-DF75BC11757F}" type="parTrans" cxnId="{6D71AF2A-4393-466F-8F4D-B7BEDA95F829}">
      <dgm:prSet/>
      <dgm:spPr/>
      <dgm:t>
        <a:bodyPr/>
        <a:lstStyle/>
        <a:p>
          <a:endParaRPr lang="en-US"/>
        </a:p>
      </dgm:t>
    </dgm:pt>
    <dgm:pt modelId="{2C5B13CA-E998-4C6B-9E41-59C5AAE0ACF8}" type="sibTrans" cxnId="{6D71AF2A-4393-466F-8F4D-B7BEDA95F829}">
      <dgm:prSet/>
      <dgm:spPr/>
      <dgm:t>
        <a:bodyPr/>
        <a:lstStyle/>
        <a:p>
          <a:endParaRPr lang="en-US"/>
        </a:p>
      </dgm:t>
    </dgm:pt>
    <dgm:pt modelId="{1E6E3454-CE45-4CC8-924A-248A002BC22C}">
      <dgm:prSet phldrT="[Text]"/>
      <dgm:spPr/>
      <dgm:t>
        <a:bodyPr/>
        <a:lstStyle/>
        <a:p>
          <a:r>
            <a:rPr lang="en-GB" dirty="0"/>
            <a:t>RCS Houston</a:t>
          </a:r>
        </a:p>
        <a:p>
          <a:r>
            <a:rPr lang="en-GB" dirty="0"/>
            <a:t>Juan </a:t>
          </a:r>
          <a:r>
            <a:rPr lang="en-GB" dirty="0" err="1"/>
            <a:t>Velazgues</a:t>
          </a:r>
          <a:endParaRPr lang="en-US" dirty="0"/>
        </a:p>
      </dgm:t>
    </dgm:pt>
    <dgm:pt modelId="{D8AE1F26-F343-4354-A27F-6A34D9C94CAE}" type="parTrans" cxnId="{EAD7A638-AEA1-4A6B-A598-95F7D85873FD}">
      <dgm:prSet/>
      <dgm:spPr/>
      <dgm:t>
        <a:bodyPr/>
        <a:lstStyle/>
        <a:p>
          <a:endParaRPr lang="en-US"/>
        </a:p>
      </dgm:t>
    </dgm:pt>
    <dgm:pt modelId="{900340E3-06A2-40D0-BFF2-72798EE5B9CC}" type="sibTrans" cxnId="{EAD7A638-AEA1-4A6B-A598-95F7D85873FD}">
      <dgm:prSet/>
      <dgm:spPr/>
      <dgm:t>
        <a:bodyPr/>
        <a:lstStyle/>
        <a:p>
          <a:endParaRPr lang="en-US"/>
        </a:p>
      </dgm:t>
    </dgm:pt>
    <dgm:pt modelId="{7099D0D9-FD30-4512-ABBA-BA47CB66EDCB}">
      <dgm:prSet phldrT="[Text]"/>
      <dgm:spPr/>
      <dgm:t>
        <a:bodyPr/>
        <a:lstStyle/>
        <a:p>
          <a:r>
            <a:rPr lang="en-GB" dirty="0"/>
            <a:t>MSS Practice</a:t>
          </a:r>
        </a:p>
        <a:p>
          <a:r>
            <a:rPr lang="en-GB" dirty="0"/>
            <a:t>Kelly Hahne</a:t>
          </a:r>
          <a:endParaRPr lang="en-US" dirty="0"/>
        </a:p>
      </dgm:t>
    </dgm:pt>
    <dgm:pt modelId="{4CB6C825-A503-40C0-8C7E-FBBD23FBFDEE}" type="parTrans" cxnId="{B1DFE5FF-6976-4F18-97ED-2555E04B4B78}">
      <dgm:prSet/>
      <dgm:spPr/>
      <dgm:t>
        <a:bodyPr/>
        <a:lstStyle/>
        <a:p>
          <a:endParaRPr lang="en-US"/>
        </a:p>
      </dgm:t>
    </dgm:pt>
    <dgm:pt modelId="{AE70D612-87F8-40B3-A831-E0293C3038BF}" type="sibTrans" cxnId="{B1DFE5FF-6976-4F18-97ED-2555E04B4B78}">
      <dgm:prSet/>
      <dgm:spPr/>
      <dgm:t>
        <a:bodyPr/>
        <a:lstStyle/>
        <a:p>
          <a:endParaRPr lang="en-US"/>
        </a:p>
      </dgm:t>
    </dgm:pt>
    <dgm:pt modelId="{9E5D51C3-2C86-4E7A-BC50-0B08B987CDD5}">
      <dgm:prSet phldrT="[Text]"/>
      <dgm:spPr/>
      <dgm:t>
        <a:bodyPr/>
        <a:lstStyle/>
        <a:p>
          <a:r>
            <a:rPr lang="en-GB" dirty="0"/>
            <a:t>MSS Backoffice</a:t>
          </a:r>
          <a:endParaRPr lang="en-US" dirty="0"/>
        </a:p>
      </dgm:t>
    </dgm:pt>
    <dgm:pt modelId="{DE46701B-23FE-4B88-A488-EE93AC24B783}" type="parTrans" cxnId="{F822F42B-3628-4987-A4E5-BAFCF87DE532}">
      <dgm:prSet/>
      <dgm:spPr/>
      <dgm:t>
        <a:bodyPr/>
        <a:lstStyle/>
        <a:p>
          <a:endParaRPr lang="en-US"/>
        </a:p>
      </dgm:t>
    </dgm:pt>
    <dgm:pt modelId="{6749927A-B83C-4CAD-99B0-5D5E2C848469}" type="sibTrans" cxnId="{F822F42B-3628-4987-A4E5-BAFCF87DE532}">
      <dgm:prSet/>
      <dgm:spPr/>
      <dgm:t>
        <a:bodyPr/>
        <a:lstStyle/>
        <a:p>
          <a:endParaRPr lang="en-US"/>
        </a:p>
      </dgm:t>
    </dgm:pt>
    <dgm:pt modelId="{730C3404-4176-4D40-8A9D-3B1EA2AAB7E5}">
      <dgm:prSet phldrT="[Text]"/>
      <dgm:spPr/>
      <dgm:t>
        <a:bodyPr/>
        <a:lstStyle/>
        <a:p>
          <a:r>
            <a:rPr lang="en-GB" dirty="0"/>
            <a:t>Service Management</a:t>
          </a:r>
        </a:p>
        <a:p>
          <a:r>
            <a:rPr lang="en-GB" dirty="0"/>
            <a:t>Erik </a:t>
          </a:r>
          <a:r>
            <a:rPr lang="en-GB" dirty="0" err="1"/>
            <a:t>Hovden</a:t>
          </a:r>
          <a:endParaRPr lang="en-US" dirty="0"/>
        </a:p>
      </dgm:t>
    </dgm:pt>
    <dgm:pt modelId="{A0BF2465-B091-41F8-9212-D399FFBC5199}" type="sibTrans" cxnId="{7860776F-F932-46E5-BA66-C33259A78D95}">
      <dgm:prSet/>
      <dgm:spPr/>
      <dgm:t>
        <a:bodyPr/>
        <a:lstStyle/>
        <a:p>
          <a:endParaRPr lang="en-US"/>
        </a:p>
      </dgm:t>
    </dgm:pt>
    <dgm:pt modelId="{21848727-E80C-4E9A-BDB8-A28FA4FF3F12}" type="parTrans" cxnId="{7860776F-F932-46E5-BA66-C33259A78D95}">
      <dgm:prSet/>
      <dgm:spPr/>
      <dgm:t>
        <a:bodyPr/>
        <a:lstStyle/>
        <a:p>
          <a:endParaRPr lang="en-US"/>
        </a:p>
      </dgm:t>
    </dgm:pt>
    <dgm:pt modelId="{6DAD9FD4-51E8-4943-944A-3AFDE0B339B8}">
      <dgm:prSet phldrT="[Text]"/>
      <dgm:spPr/>
      <dgm:t>
        <a:bodyPr/>
        <a:lstStyle/>
        <a:p>
          <a:r>
            <a:rPr lang="en-GB" dirty="0"/>
            <a:t>CCTS</a:t>
          </a:r>
        </a:p>
        <a:p>
          <a:r>
            <a:rPr lang="en-US" dirty="0"/>
            <a:t>Franck </a:t>
          </a:r>
          <a:r>
            <a:rPr lang="en-US" dirty="0" err="1"/>
            <a:t>Arganese</a:t>
          </a:r>
          <a:endParaRPr lang="en-GB" dirty="0"/>
        </a:p>
      </dgm:t>
    </dgm:pt>
    <dgm:pt modelId="{81D3BC0A-6D89-472F-B02C-00F4098A7889}" type="parTrans" cxnId="{98157A73-951E-45A1-9E84-34AE56CEEDFA}">
      <dgm:prSet/>
      <dgm:spPr/>
      <dgm:t>
        <a:bodyPr/>
        <a:lstStyle/>
        <a:p>
          <a:endParaRPr lang="en-US"/>
        </a:p>
      </dgm:t>
    </dgm:pt>
    <dgm:pt modelId="{B0906C2E-690D-452C-B159-5CBF6184BAA8}" type="sibTrans" cxnId="{98157A73-951E-45A1-9E84-34AE56CEEDFA}">
      <dgm:prSet/>
      <dgm:spPr/>
      <dgm:t>
        <a:bodyPr/>
        <a:lstStyle/>
        <a:p>
          <a:endParaRPr lang="en-US"/>
        </a:p>
      </dgm:t>
    </dgm:pt>
    <dgm:pt modelId="{67658B00-0A60-401F-834D-9F04A23385EA}">
      <dgm:prSet phldrT="[Text]"/>
      <dgm:spPr/>
      <dgm:t>
        <a:bodyPr/>
        <a:lstStyle/>
        <a:p>
          <a:r>
            <a:rPr lang="en-GB" dirty="0"/>
            <a:t>CCCS</a:t>
          </a:r>
        </a:p>
        <a:p>
          <a:r>
            <a:rPr lang="en-GB" dirty="0"/>
            <a:t>Lucas </a:t>
          </a:r>
          <a:r>
            <a:rPr lang="en-GB" dirty="0" err="1"/>
            <a:t>Grenon</a:t>
          </a:r>
          <a:endParaRPr lang="en-US" dirty="0"/>
        </a:p>
      </dgm:t>
    </dgm:pt>
    <dgm:pt modelId="{1619E6F8-1569-42E7-B86C-2BA195C4B16D}" type="parTrans" cxnId="{3BFB4F9F-7AE5-4B9A-9C5E-887356890A76}">
      <dgm:prSet/>
      <dgm:spPr/>
      <dgm:t>
        <a:bodyPr/>
        <a:lstStyle/>
        <a:p>
          <a:endParaRPr lang="en-US"/>
        </a:p>
      </dgm:t>
    </dgm:pt>
    <dgm:pt modelId="{9FC63DBB-0D8D-49FE-99FF-3F6E70DBA7EF}" type="sibTrans" cxnId="{3BFB4F9F-7AE5-4B9A-9C5E-887356890A76}">
      <dgm:prSet/>
      <dgm:spPr/>
      <dgm:t>
        <a:bodyPr/>
        <a:lstStyle/>
        <a:p>
          <a:endParaRPr lang="en-US"/>
        </a:p>
      </dgm:t>
    </dgm:pt>
    <dgm:pt modelId="{BEAD491A-17EE-474B-BE6B-7BBE81845AC8}">
      <dgm:prSet phldrT="[Text]"/>
      <dgm:spPr/>
      <dgm:t>
        <a:bodyPr/>
        <a:lstStyle/>
        <a:p>
          <a:r>
            <a:rPr lang="en-GB" dirty="0"/>
            <a:t>Competence Centre</a:t>
          </a:r>
        </a:p>
        <a:p>
          <a:r>
            <a:rPr lang="en-GB" dirty="0"/>
            <a:t>Luc </a:t>
          </a:r>
          <a:r>
            <a:rPr lang="en-GB"/>
            <a:t>Feron</a:t>
          </a:r>
          <a:endParaRPr lang="en-US" dirty="0"/>
        </a:p>
      </dgm:t>
    </dgm:pt>
    <dgm:pt modelId="{9C51C9D9-04B9-4046-ABAD-35F9ABD53ED3}" type="sibTrans" cxnId="{CB52F5FE-FC56-4E4C-9858-75565FF87236}">
      <dgm:prSet/>
      <dgm:spPr/>
      <dgm:t>
        <a:bodyPr/>
        <a:lstStyle/>
        <a:p>
          <a:endParaRPr lang="en-US"/>
        </a:p>
      </dgm:t>
    </dgm:pt>
    <dgm:pt modelId="{82A6F96E-32A7-473C-9B5A-D9713CCD3D9A}" type="parTrans" cxnId="{CB52F5FE-FC56-4E4C-9858-75565FF87236}">
      <dgm:prSet/>
      <dgm:spPr/>
      <dgm:t>
        <a:bodyPr/>
        <a:lstStyle/>
        <a:p>
          <a:endParaRPr lang="en-US"/>
        </a:p>
      </dgm:t>
    </dgm:pt>
    <dgm:pt modelId="{ED4373EE-FF8E-4C2A-BF0D-74EF1A0E2F99}" type="pres">
      <dgm:prSet presAssocID="{74F111B5-B7F2-46D5-AAC9-AC55390C29B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51987880-05F2-48D9-95D0-8569957804C8}" type="pres">
      <dgm:prSet presAssocID="{F9165B1D-8575-4F31-A786-F622ECD14F09}" presName="hierRoot1" presStyleCnt="0">
        <dgm:presLayoutVars>
          <dgm:hierBranch val="init"/>
        </dgm:presLayoutVars>
      </dgm:prSet>
      <dgm:spPr/>
    </dgm:pt>
    <dgm:pt modelId="{F9DA3D55-A393-4B96-BAC6-F057DB33D61A}" type="pres">
      <dgm:prSet presAssocID="{F9165B1D-8575-4F31-A786-F622ECD14F09}" presName="rootComposite1" presStyleCnt="0"/>
      <dgm:spPr/>
    </dgm:pt>
    <dgm:pt modelId="{6A21CD96-7E8A-4F14-8183-3DC3205F55BB}" type="pres">
      <dgm:prSet presAssocID="{F9165B1D-8575-4F31-A786-F622ECD14F09}" presName="rootText1" presStyleLbl="node0" presStyleIdx="0" presStyleCnt="1">
        <dgm:presLayoutVars>
          <dgm:chPref val="3"/>
        </dgm:presLayoutVars>
      </dgm:prSet>
      <dgm:spPr/>
    </dgm:pt>
    <dgm:pt modelId="{7D9A372D-BF20-4F0B-9394-F3652419000F}" type="pres">
      <dgm:prSet presAssocID="{F9165B1D-8575-4F31-A786-F622ECD14F09}" presName="rootConnector1" presStyleLbl="node1" presStyleIdx="0" presStyleCnt="0"/>
      <dgm:spPr/>
    </dgm:pt>
    <dgm:pt modelId="{B69E7C8A-A7D9-4FB5-BDA6-349A4DFCC86A}" type="pres">
      <dgm:prSet presAssocID="{F9165B1D-8575-4F31-A786-F622ECD14F09}" presName="hierChild2" presStyleCnt="0"/>
      <dgm:spPr/>
    </dgm:pt>
    <dgm:pt modelId="{602BE3FD-2C28-4D68-BB2D-4A4AF2EF9F76}" type="pres">
      <dgm:prSet presAssocID="{F75CC3C0-9EC9-43FE-9094-96A703A7491C}" presName="Name37" presStyleLbl="parChTrans1D2" presStyleIdx="0" presStyleCnt="9"/>
      <dgm:spPr/>
    </dgm:pt>
    <dgm:pt modelId="{FA373FD0-5582-48A6-A95A-499ED687FF85}" type="pres">
      <dgm:prSet presAssocID="{25DAF586-23FD-45F8-8D75-C31973A58049}" presName="hierRoot2" presStyleCnt="0">
        <dgm:presLayoutVars>
          <dgm:hierBranch val="init"/>
        </dgm:presLayoutVars>
      </dgm:prSet>
      <dgm:spPr/>
    </dgm:pt>
    <dgm:pt modelId="{789EE314-4B89-4209-914B-1D2EF734B212}" type="pres">
      <dgm:prSet presAssocID="{25DAF586-23FD-45F8-8D75-C31973A58049}" presName="rootComposite" presStyleCnt="0"/>
      <dgm:spPr/>
    </dgm:pt>
    <dgm:pt modelId="{269BF0C8-A40D-4D0D-8B7D-CD1365C07CDF}" type="pres">
      <dgm:prSet presAssocID="{25DAF586-23FD-45F8-8D75-C31973A58049}" presName="rootText" presStyleLbl="node2" presStyleIdx="0" presStyleCnt="8">
        <dgm:presLayoutVars>
          <dgm:chPref val="3"/>
        </dgm:presLayoutVars>
      </dgm:prSet>
      <dgm:spPr/>
    </dgm:pt>
    <dgm:pt modelId="{89FEEDB3-A61D-4239-A640-E623628DAB6A}" type="pres">
      <dgm:prSet presAssocID="{25DAF586-23FD-45F8-8D75-C31973A58049}" presName="rootConnector" presStyleLbl="node2" presStyleIdx="0" presStyleCnt="8"/>
      <dgm:spPr/>
    </dgm:pt>
    <dgm:pt modelId="{50990C61-B8D9-4022-BB15-E3F07757924A}" type="pres">
      <dgm:prSet presAssocID="{25DAF586-23FD-45F8-8D75-C31973A58049}" presName="hierChild4" presStyleCnt="0"/>
      <dgm:spPr/>
    </dgm:pt>
    <dgm:pt modelId="{0366A97B-B192-4059-8CA1-F16D45E5946B}" type="pres">
      <dgm:prSet presAssocID="{25DAF586-23FD-45F8-8D75-C31973A58049}" presName="hierChild5" presStyleCnt="0"/>
      <dgm:spPr/>
    </dgm:pt>
    <dgm:pt modelId="{3F680C59-FA14-42C5-B817-F251095BC5A6}" type="pres">
      <dgm:prSet presAssocID="{B415BA68-967F-4F6F-9692-C5EF7D1CC0C3}" presName="Name37" presStyleLbl="parChTrans1D2" presStyleIdx="1" presStyleCnt="9"/>
      <dgm:spPr/>
    </dgm:pt>
    <dgm:pt modelId="{D27D6728-CCA3-451E-B7C3-D108FBDEE4A3}" type="pres">
      <dgm:prSet presAssocID="{567ADE00-2E9D-4F0A-8225-E37DE00BF706}" presName="hierRoot2" presStyleCnt="0">
        <dgm:presLayoutVars>
          <dgm:hierBranch val="init"/>
        </dgm:presLayoutVars>
      </dgm:prSet>
      <dgm:spPr/>
    </dgm:pt>
    <dgm:pt modelId="{E7CC75D5-B0CB-4706-A6A3-42919CBADA50}" type="pres">
      <dgm:prSet presAssocID="{567ADE00-2E9D-4F0A-8225-E37DE00BF706}" presName="rootComposite" presStyleCnt="0"/>
      <dgm:spPr/>
    </dgm:pt>
    <dgm:pt modelId="{59352014-1F36-44A1-9E21-B11A1B6375EA}" type="pres">
      <dgm:prSet presAssocID="{567ADE00-2E9D-4F0A-8225-E37DE00BF706}" presName="rootText" presStyleLbl="node2" presStyleIdx="1" presStyleCnt="8">
        <dgm:presLayoutVars>
          <dgm:chPref val="3"/>
        </dgm:presLayoutVars>
      </dgm:prSet>
      <dgm:spPr/>
    </dgm:pt>
    <dgm:pt modelId="{B6240B99-BFEE-446C-89D5-D04CE06CBCBA}" type="pres">
      <dgm:prSet presAssocID="{567ADE00-2E9D-4F0A-8225-E37DE00BF706}" presName="rootConnector" presStyleLbl="node2" presStyleIdx="1" presStyleCnt="8"/>
      <dgm:spPr/>
    </dgm:pt>
    <dgm:pt modelId="{1BA5E0F9-2723-4C63-AC49-A7D0AB623FB6}" type="pres">
      <dgm:prSet presAssocID="{567ADE00-2E9D-4F0A-8225-E37DE00BF706}" presName="hierChild4" presStyleCnt="0"/>
      <dgm:spPr/>
    </dgm:pt>
    <dgm:pt modelId="{4B05B281-AAED-4627-AA13-61383EFF7C38}" type="pres">
      <dgm:prSet presAssocID="{567ADE00-2E9D-4F0A-8225-E37DE00BF706}" presName="hierChild5" presStyleCnt="0"/>
      <dgm:spPr/>
    </dgm:pt>
    <dgm:pt modelId="{B3EDE0A8-5FCD-4583-8F1E-E49B9FD28791}" type="pres">
      <dgm:prSet presAssocID="{4395924B-EAB7-4140-9E67-980EF61EA2B2}" presName="Name37" presStyleLbl="parChTrans1D2" presStyleIdx="2" presStyleCnt="9"/>
      <dgm:spPr/>
    </dgm:pt>
    <dgm:pt modelId="{1B369E1D-2F64-46B9-A807-67B5553FBB7B}" type="pres">
      <dgm:prSet presAssocID="{C2D49F48-C85B-4147-947B-9C274C473D72}" presName="hierRoot2" presStyleCnt="0">
        <dgm:presLayoutVars>
          <dgm:hierBranch val="init"/>
        </dgm:presLayoutVars>
      </dgm:prSet>
      <dgm:spPr/>
    </dgm:pt>
    <dgm:pt modelId="{5932161F-0304-45D7-8742-D1EB2CD32E06}" type="pres">
      <dgm:prSet presAssocID="{C2D49F48-C85B-4147-947B-9C274C473D72}" presName="rootComposite" presStyleCnt="0"/>
      <dgm:spPr/>
    </dgm:pt>
    <dgm:pt modelId="{A156AE9D-EB50-4C88-AB2D-5EC6265CE4A8}" type="pres">
      <dgm:prSet presAssocID="{C2D49F48-C85B-4147-947B-9C274C473D72}" presName="rootText" presStyleLbl="node2" presStyleIdx="2" presStyleCnt="8" custLinFactNeighborX="2867">
        <dgm:presLayoutVars>
          <dgm:chPref val="3"/>
        </dgm:presLayoutVars>
      </dgm:prSet>
      <dgm:spPr/>
    </dgm:pt>
    <dgm:pt modelId="{C61D07D5-4AA7-4A07-A6D1-91200B9CECD3}" type="pres">
      <dgm:prSet presAssocID="{C2D49F48-C85B-4147-947B-9C274C473D72}" presName="rootConnector" presStyleLbl="node2" presStyleIdx="2" presStyleCnt="8"/>
      <dgm:spPr/>
    </dgm:pt>
    <dgm:pt modelId="{D9DC2AD4-7D23-476B-AE04-67AB9B513CE4}" type="pres">
      <dgm:prSet presAssocID="{C2D49F48-C85B-4147-947B-9C274C473D72}" presName="hierChild4" presStyleCnt="0"/>
      <dgm:spPr/>
    </dgm:pt>
    <dgm:pt modelId="{A1161379-0E4F-4A83-81DE-A15BA77BE833}" type="pres">
      <dgm:prSet presAssocID="{C2D49F48-C85B-4147-947B-9C274C473D72}" presName="hierChild5" presStyleCnt="0"/>
      <dgm:spPr/>
    </dgm:pt>
    <dgm:pt modelId="{BB131258-C66B-4F53-BE3C-9BC3962624F3}" type="pres">
      <dgm:prSet presAssocID="{28DF2380-F094-442E-B959-B093A6FE9A19}" presName="Name37" presStyleLbl="parChTrans1D2" presStyleIdx="3" presStyleCnt="9"/>
      <dgm:spPr/>
    </dgm:pt>
    <dgm:pt modelId="{D8762427-F61F-4E7E-AB2F-18B734CE4DE9}" type="pres">
      <dgm:prSet presAssocID="{728C661C-EA7D-4C3C-AAF0-7867DE99F0FB}" presName="hierRoot2" presStyleCnt="0">
        <dgm:presLayoutVars>
          <dgm:hierBranch val="init"/>
        </dgm:presLayoutVars>
      </dgm:prSet>
      <dgm:spPr/>
    </dgm:pt>
    <dgm:pt modelId="{58159D6C-40C0-4EF6-8363-53411A76D155}" type="pres">
      <dgm:prSet presAssocID="{728C661C-EA7D-4C3C-AAF0-7867DE99F0FB}" presName="rootComposite" presStyleCnt="0"/>
      <dgm:spPr/>
    </dgm:pt>
    <dgm:pt modelId="{4B096575-C017-48F6-8E47-E19D2C36AD85}" type="pres">
      <dgm:prSet presAssocID="{728C661C-EA7D-4C3C-AAF0-7867DE99F0FB}" presName="rootText" presStyleLbl="node2" presStyleIdx="3" presStyleCnt="8">
        <dgm:presLayoutVars>
          <dgm:chPref val="3"/>
        </dgm:presLayoutVars>
      </dgm:prSet>
      <dgm:spPr/>
    </dgm:pt>
    <dgm:pt modelId="{208B610A-BEF9-44E8-9153-858D55B09540}" type="pres">
      <dgm:prSet presAssocID="{728C661C-EA7D-4C3C-AAF0-7867DE99F0FB}" presName="rootConnector" presStyleLbl="node2" presStyleIdx="3" presStyleCnt="8"/>
      <dgm:spPr/>
    </dgm:pt>
    <dgm:pt modelId="{8F3C4968-5BE7-4C62-9A3F-3CE6CB207214}" type="pres">
      <dgm:prSet presAssocID="{728C661C-EA7D-4C3C-AAF0-7867DE99F0FB}" presName="hierChild4" presStyleCnt="0"/>
      <dgm:spPr/>
    </dgm:pt>
    <dgm:pt modelId="{EB5A9195-BA3B-4EB7-90A8-B5E57D3C1E69}" type="pres">
      <dgm:prSet presAssocID="{728C661C-EA7D-4C3C-AAF0-7867DE99F0FB}" presName="hierChild5" presStyleCnt="0"/>
      <dgm:spPr/>
    </dgm:pt>
    <dgm:pt modelId="{4E206D9B-44D1-42CA-8378-E7533395DF1C}" type="pres">
      <dgm:prSet presAssocID="{A0965314-799D-453A-972A-FFF0B9A14BE9}" presName="Name37" presStyleLbl="parChTrans1D2" presStyleIdx="4" presStyleCnt="9"/>
      <dgm:spPr/>
    </dgm:pt>
    <dgm:pt modelId="{891104E4-0026-4FAD-B6FF-68F47E12B7E5}" type="pres">
      <dgm:prSet presAssocID="{AD13D5C2-03A3-4BCC-B5C8-83A4558B0A96}" presName="hierRoot2" presStyleCnt="0">
        <dgm:presLayoutVars>
          <dgm:hierBranch val="init"/>
        </dgm:presLayoutVars>
      </dgm:prSet>
      <dgm:spPr/>
    </dgm:pt>
    <dgm:pt modelId="{99488775-DF3A-4311-BE80-67C79643848D}" type="pres">
      <dgm:prSet presAssocID="{AD13D5C2-03A3-4BCC-B5C8-83A4558B0A96}" presName="rootComposite" presStyleCnt="0"/>
      <dgm:spPr/>
    </dgm:pt>
    <dgm:pt modelId="{3946F917-EBD6-4843-89DE-C6B19C18E0EE}" type="pres">
      <dgm:prSet presAssocID="{AD13D5C2-03A3-4BCC-B5C8-83A4558B0A96}" presName="rootText" presStyleLbl="node2" presStyleIdx="4" presStyleCnt="8">
        <dgm:presLayoutVars>
          <dgm:chPref val="3"/>
        </dgm:presLayoutVars>
      </dgm:prSet>
      <dgm:spPr/>
    </dgm:pt>
    <dgm:pt modelId="{34905C6E-A0B8-44B0-BEC4-4008A8F2D0C3}" type="pres">
      <dgm:prSet presAssocID="{AD13D5C2-03A3-4BCC-B5C8-83A4558B0A96}" presName="rootConnector" presStyleLbl="node2" presStyleIdx="4" presStyleCnt="8"/>
      <dgm:spPr/>
    </dgm:pt>
    <dgm:pt modelId="{460A268E-4DB7-4869-ACA4-74FCBFF60012}" type="pres">
      <dgm:prSet presAssocID="{AD13D5C2-03A3-4BCC-B5C8-83A4558B0A96}" presName="hierChild4" presStyleCnt="0"/>
      <dgm:spPr/>
    </dgm:pt>
    <dgm:pt modelId="{19AC73F8-BA38-474A-905C-31FB2EC99C90}" type="pres">
      <dgm:prSet presAssocID="{0387A44A-65A9-4FB7-997F-EEB68926CF18}" presName="Name37" presStyleLbl="parChTrans1D3" presStyleIdx="0" presStyleCnt="13"/>
      <dgm:spPr/>
    </dgm:pt>
    <dgm:pt modelId="{DD3BC323-48EC-4687-8E31-07D02F90742F}" type="pres">
      <dgm:prSet presAssocID="{59E4A9EC-FC74-41C4-A0ED-6BD5E78D716D}" presName="hierRoot2" presStyleCnt="0">
        <dgm:presLayoutVars>
          <dgm:hierBranch val="init"/>
        </dgm:presLayoutVars>
      </dgm:prSet>
      <dgm:spPr/>
    </dgm:pt>
    <dgm:pt modelId="{D49E63A0-1788-4F2B-86F1-DC0B243E6CD8}" type="pres">
      <dgm:prSet presAssocID="{59E4A9EC-FC74-41C4-A0ED-6BD5E78D716D}" presName="rootComposite" presStyleCnt="0"/>
      <dgm:spPr/>
    </dgm:pt>
    <dgm:pt modelId="{C8F7B3BE-1EBC-4D1A-8A5E-CB9D76C2E183}" type="pres">
      <dgm:prSet presAssocID="{59E4A9EC-FC74-41C4-A0ED-6BD5E78D716D}" presName="rootText" presStyleLbl="node3" presStyleIdx="0" presStyleCnt="13">
        <dgm:presLayoutVars>
          <dgm:chPref val="3"/>
        </dgm:presLayoutVars>
      </dgm:prSet>
      <dgm:spPr/>
    </dgm:pt>
    <dgm:pt modelId="{7BC61EC4-FE3D-4FC6-8CD2-1873C06E5D86}" type="pres">
      <dgm:prSet presAssocID="{59E4A9EC-FC74-41C4-A0ED-6BD5E78D716D}" presName="rootConnector" presStyleLbl="node3" presStyleIdx="0" presStyleCnt="13"/>
      <dgm:spPr/>
    </dgm:pt>
    <dgm:pt modelId="{C170ED9F-EF02-43B0-BEAC-9EE762A2A979}" type="pres">
      <dgm:prSet presAssocID="{59E4A9EC-FC74-41C4-A0ED-6BD5E78D716D}" presName="hierChild4" presStyleCnt="0"/>
      <dgm:spPr/>
    </dgm:pt>
    <dgm:pt modelId="{6245809C-7DED-415C-968E-78503E595561}" type="pres">
      <dgm:prSet presAssocID="{59E4A9EC-FC74-41C4-A0ED-6BD5E78D716D}" presName="hierChild5" presStyleCnt="0"/>
      <dgm:spPr/>
    </dgm:pt>
    <dgm:pt modelId="{210CB307-B8AE-4764-B3D4-64BA84C86472}" type="pres">
      <dgm:prSet presAssocID="{5964A59C-87A3-4E5D-9A8C-B45C3BC483F4}" presName="Name37" presStyleLbl="parChTrans1D3" presStyleIdx="1" presStyleCnt="13"/>
      <dgm:spPr/>
    </dgm:pt>
    <dgm:pt modelId="{F21171D9-23D7-493A-A73D-5241DBA4E584}" type="pres">
      <dgm:prSet presAssocID="{6FFA1F7F-0348-4215-9A1B-2C9F6C7C10AC}" presName="hierRoot2" presStyleCnt="0">
        <dgm:presLayoutVars>
          <dgm:hierBranch val="init"/>
        </dgm:presLayoutVars>
      </dgm:prSet>
      <dgm:spPr/>
    </dgm:pt>
    <dgm:pt modelId="{6415C885-09CA-4BC2-AB32-6BC726109A99}" type="pres">
      <dgm:prSet presAssocID="{6FFA1F7F-0348-4215-9A1B-2C9F6C7C10AC}" presName="rootComposite" presStyleCnt="0"/>
      <dgm:spPr/>
    </dgm:pt>
    <dgm:pt modelId="{319B03F1-EB8B-4045-BACD-5FED86751052}" type="pres">
      <dgm:prSet presAssocID="{6FFA1F7F-0348-4215-9A1B-2C9F6C7C10AC}" presName="rootText" presStyleLbl="node3" presStyleIdx="1" presStyleCnt="13">
        <dgm:presLayoutVars>
          <dgm:chPref val="3"/>
        </dgm:presLayoutVars>
      </dgm:prSet>
      <dgm:spPr/>
    </dgm:pt>
    <dgm:pt modelId="{927227B4-7DED-408C-A8EB-34B57B799DF4}" type="pres">
      <dgm:prSet presAssocID="{6FFA1F7F-0348-4215-9A1B-2C9F6C7C10AC}" presName="rootConnector" presStyleLbl="node3" presStyleIdx="1" presStyleCnt="13"/>
      <dgm:spPr/>
    </dgm:pt>
    <dgm:pt modelId="{219EDC60-3AA6-4455-AF9E-4B66AFC91146}" type="pres">
      <dgm:prSet presAssocID="{6FFA1F7F-0348-4215-9A1B-2C9F6C7C10AC}" presName="hierChild4" presStyleCnt="0"/>
      <dgm:spPr/>
    </dgm:pt>
    <dgm:pt modelId="{649825A9-90A9-4F03-B729-94CA03796745}" type="pres">
      <dgm:prSet presAssocID="{6FFA1F7F-0348-4215-9A1B-2C9F6C7C10AC}" presName="hierChild5" presStyleCnt="0"/>
      <dgm:spPr/>
    </dgm:pt>
    <dgm:pt modelId="{2DDCCE7D-D761-4B33-AF1A-3F441C137CBD}" type="pres">
      <dgm:prSet presAssocID="{F7A5BFBB-AD3F-40A3-A99C-A76F397C527F}" presName="Name37" presStyleLbl="parChTrans1D3" presStyleIdx="2" presStyleCnt="13"/>
      <dgm:spPr/>
    </dgm:pt>
    <dgm:pt modelId="{1A6BC8AE-0472-4869-B913-BB2012E18579}" type="pres">
      <dgm:prSet presAssocID="{60289B25-43D4-4B7E-B9E3-F3F32AF9F080}" presName="hierRoot2" presStyleCnt="0">
        <dgm:presLayoutVars>
          <dgm:hierBranch val="init"/>
        </dgm:presLayoutVars>
      </dgm:prSet>
      <dgm:spPr/>
    </dgm:pt>
    <dgm:pt modelId="{BFC45573-D859-4C81-BAB5-0D6DD2DB5ED2}" type="pres">
      <dgm:prSet presAssocID="{60289B25-43D4-4B7E-B9E3-F3F32AF9F080}" presName="rootComposite" presStyleCnt="0"/>
      <dgm:spPr/>
    </dgm:pt>
    <dgm:pt modelId="{7194E2FE-2F48-41CD-B82B-3D128702170A}" type="pres">
      <dgm:prSet presAssocID="{60289B25-43D4-4B7E-B9E3-F3F32AF9F080}" presName="rootText" presStyleLbl="node3" presStyleIdx="2" presStyleCnt="13" custLinFactNeighborX="717">
        <dgm:presLayoutVars>
          <dgm:chPref val="3"/>
        </dgm:presLayoutVars>
      </dgm:prSet>
      <dgm:spPr/>
    </dgm:pt>
    <dgm:pt modelId="{995D5622-33B1-4259-B718-A9A27586DCDC}" type="pres">
      <dgm:prSet presAssocID="{60289B25-43D4-4B7E-B9E3-F3F32AF9F080}" presName="rootConnector" presStyleLbl="node3" presStyleIdx="2" presStyleCnt="13"/>
      <dgm:spPr/>
    </dgm:pt>
    <dgm:pt modelId="{EBFC147F-6882-4154-9619-E5E36B3880F0}" type="pres">
      <dgm:prSet presAssocID="{60289B25-43D4-4B7E-B9E3-F3F32AF9F080}" presName="hierChild4" presStyleCnt="0"/>
      <dgm:spPr/>
    </dgm:pt>
    <dgm:pt modelId="{A3A78C22-9718-4A38-A9AF-E5DCCF895F85}" type="pres">
      <dgm:prSet presAssocID="{60289B25-43D4-4B7E-B9E3-F3F32AF9F080}" presName="hierChild5" presStyleCnt="0"/>
      <dgm:spPr/>
    </dgm:pt>
    <dgm:pt modelId="{1AE2F2D6-D075-466B-BC1C-9C242D441800}" type="pres">
      <dgm:prSet presAssocID="{617A1D8E-AB06-44D6-A7D5-9C39D8943A3B}" presName="Name37" presStyleLbl="parChTrans1D3" presStyleIdx="3" presStyleCnt="13"/>
      <dgm:spPr/>
    </dgm:pt>
    <dgm:pt modelId="{DB73D0B7-7CBE-4F29-88C0-57811BD7EE2E}" type="pres">
      <dgm:prSet presAssocID="{E27C0F45-1F3C-4C9D-855E-F2DBEE53C67A}" presName="hierRoot2" presStyleCnt="0">
        <dgm:presLayoutVars>
          <dgm:hierBranch val="init"/>
        </dgm:presLayoutVars>
      </dgm:prSet>
      <dgm:spPr/>
    </dgm:pt>
    <dgm:pt modelId="{729CE4F9-317B-46E1-BEC3-846C7E5D298A}" type="pres">
      <dgm:prSet presAssocID="{E27C0F45-1F3C-4C9D-855E-F2DBEE53C67A}" presName="rootComposite" presStyleCnt="0"/>
      <dgm:spPr/>
    </dgm:pt>
    <dgm:pt modelId="{865A15CB-7B3F-4510-A479-2148345DF8B8}" type="pres">
      <dgm:prSet presAssocID="{E27C0F45-1F3C-4C9D-855E-F2DBEE53C67A}" presName="rootText" presStyleLbl="node3" presStyleIdx="3" presStyleCnt="13" custLinFactNeighborX="717">
        <dgm:presLayoutVars>
          <dgm:chPref val="3"/>
        </dgm:presLayoutVars>
      </dgm:prSet>
      <dgm:spPr/>
    </dgm:pt>
    <dgm:pt modelId="{A6E532B2-436C-4571-954A-6E538C857FCD}" type="pres">
      <dgm:prSet presAssocID="{E27C0F45-1F3C-4C9D-855E-F2DBEE53C67A}" presName="rootConnector" presStyleLbl="node3" presStyleIdx="3" presStyleCnt="13"/>
      <dgm:spPr/>
    </dgm:pt>
    <dgm:pt modelId="{D8ED99C5-CB89-47BF-BFCB-B6B9F6CB10D0}" type="pres">
      <dgm:prSet presAssocID="{E27C0F45-1F3C-4C9D-855E-F2DBEE53C67A}" presName="hierChild4" presStyleCnt="0"/>
      <dgm:spPr/>
    </dgm:pt>
    <dgm:pt modelId="{35805FF0-CC5E-4B07-BE2C-9F81AE3D2098}" type="pres">
      <dgm:prSet presAssocID="{E27C0F45-1F3C-4C9D-855E-F2DBEE53C67A}" presName="hierChild5" presStyleCnt="0"/>
      <dgm:spPr/>
    </dgm:pt>
    <dgm:pt modelId="{991EB6A9-2094-4372-9DFC-4F31B1D59D11}" type="pres">
      <dgm:prSet presAssocID="{B206A37E-7302-4D3C-A92B-DF75BC11757F}" presName="Name37" presStyleLbl="parChTrans1D3" presStyleIdx="4" presStyleCnt="13"/>
      <dgm:spPr/>
    </dgm:pt>
    <dgm:pt modelId="{6659015B-04EE-490A-83EA-5E5DD91A8E5C}" type="pres">
      <dgm:prSet presAssocID="{873F6C7E-1A9E-409E-8FAA-2D06EE4D1C80}" presName="hierRoot2" presStyleCnt="0">
        <dgm:presLayoutVars>
          <dgm:hierBranch val="init"/>
        </dgm:presLayoutVars>
      </dgm:prSet>
      <dgm:spPr/>
    </dgm:pt>
    <dgm:pt modelId="{72A65A35-DF10-4BB2-B309-A968F9CB6208}" type="pres">
      <dgm:prSet presAssocID="{873F6C7E-1A9E-409E-8FAA-2D06EE4D1C80}" presName="rootComposite" presStyleCnt="0"/>
      <dgm:spPr/>
    </dgm:pt>
    <dgm:pt modelId="{0918F2DA-BFAA-4526-8259-6F1ABC3A169F}" type="pres">
      <dgm:prSet presAssocID="{873F6C7E-1A9E-409E-8FAA-2D06EE4D1C80}" presName="rootText" presStyleLbl="node3" presStyleIdx="4" presStyleCnt="13">
        <dgm:presLayoutVars>
          <dgm:chPref val="3"/>
        </dgm:presLayoutVars>
      </dgm:prSet>
      <dgm:spPr/>
    </dgm:pt>
    <dgm:pt modelId="{676A0E2C-B12D-4FAF-9036-EB8C7E8E0EB3}" type="pres">
      <dgm:prSet presAssocID="{873F6C7E-1A9E-409E-8FAA-2D06EE4D1C80}" presName="rootConnector" presStyleLbl="node3" presStyleIdx="4" presStyleCnt="13"/>
      <dgm:spPr/>
    </dgm:pt>
    <dgm:pt modelId="{756593AF-2221-4DF2-AC70-84D6C255EC41}" type="pres">
      <dgm:prSet presAssocID="{873F6C7E-1A9E-409E-8FAA-2D06EE4D1C80}" presName="hierChild4" presStyleCnt="0"/>
      <dgm:spPr/>
    </dgm:pt>
    <dgm:pt modelId="{D7A3B7AB-9547-4A12-9708-7564AFB79937}" type="pres">
      <dgm:prSet presAssocID="{873F6C7E-1A9E-409E-8FAA-2D06EE4D1C80}" presName="hierChild5" presStyleCnt="0"/>
      <dgm:spPr/>
    </dgm:pt>
    <dgm:pt modelId="{2CCF56B1-53C8-4C14-B6C6-CA80B557B58D}" type="pres">
      <dgm:prSet presAssocID="{D8AE1F26-F343-4354-A27F-6A34D9C94CAE}" presName="Name37" presStyleLbl="parChTrans1D3" presStyleIdx="5" presStyleCnt="13"/>
      <dgm:spPr/>
    </dgm:pt>
    <dgm:pt modelId="{43C4AEC1-2518-4B4E-81E5-81D6BC47D23B}" type="pres">
      <dgm:prSet presAssocID="{1E6E3454-CE45-4CC8-924A-248A002BC22C}" presName="hierRoot2" presStyleCnt="0">
        <dgm:presLayoutVars>
          <dgm:hierBranch val="init"/>
        </dgm:presLayoutVars>
      </dgm:prSet>
      <dgm:spPr/>
    </dgm:pt>
    <dgm:pt modelId="{370542B8-6D62-4A71-9A83-D5C585F01BD6}" type="pres">
      <dgm:prSet presAssocID="{1E6E3454-CE45-4CC8-924A-248A002BC22C}" presName="rootComposite" presStyleCnt="0"/>
      <dgm:spPr/>
    </dgm:pt>
    <dgm:pt modelId="{98D74F42-9B56-4882-A10E-A416CD8B5EE0}" type="pres">
      <dgm:prSet presAssocID="{1E6E3454-CE45-4CC8-924A-248A002BC22C}" presName="rootText" presStyleLbl="node3" presStyleIdx="5" presStyleCnt="13">
        <dgm:presLayoutVars>
          <dgm:chPref val="3"/>
        </dgm:presLayoutVars>
      </dgm:prSet>
      <dgm:spPr/>
    </dgm:pt>
    <dgm:pt modelId="{1B86306F-0B0F-4566-A90C-1B8D2E5E4605}" type="pres">
      <dgm:prSet presAssocID="{1E6E3454-CE45-4CC8-924A-248A002BC22C}" presName="rootConnector" presStyleLbl="node3" presStyleIdx="5" presStyleCnt="13"/>
      <dgm:spPr/>
    </dgm:pt>
    <dgm:pt modelId="{5EAB17D0-FA75-4EE2-B4FE-0DE5A712F8FB}" type="pres">
      <dgm:prSet presAssocID="{1E6E3454-CE45-4CC8-924A-248A002BC22C}" presName="hierChild4" presStyleCnt="0"/>
      <dgm:spPr/>
    </dgm:pt>
    <dgm:pt modelId="{06ABB3FD-F53E-46C9-8663-E68D13D240CE}" type="pres">
      <dgm:prSet presAssocID="{1E6E3454-CE45-4CC8-924A-248A002BC22C}" presName="hierChild5" presStyleCnt="0"/>
      <dgm:spPr/>
    </dgm:pt>
    <dgm:pt modelId="{6AFC0049-9B51-4F7E-9E07-AA5268AF393C}" type="pres">
      <dgm:prSet presAssocID="{AD13D5C2-03A3-4BCC-B5C8-83A4558B0A96}" presName="hierChild5" presStyleCnt="0"/>
      <dgm:spPr/>
    </dgm:pt>
    <dgm:pt modelId="{B58B4511-D80E-4031-AAEB-7A74A2F08DB5}" type="pres">
      <dgm:prSet presAssocID="{DE60BE83-A518-4D2B-BD89-00E8B443EACE}" presName="Name37" presStyleLbl="parChTrans1D2" presStyleIdx="5" presStyleCnt="9"/>
      <dgm:spPr/>
    </dgm:pt>
    <dgm:pt modelId="{989D95D0-3C66-4538-8A2F-AACB164B4944}" type="pres">
      <dgm:prSet presAssocID="{E39C5778-22F3-4D91-9B3A-1FB12C7C1BF0}" presName="hierRoot2" presStyleCnt="0">
        <dgm:presLayoutVars>
          <dgm:hierBranch val="init"/>
        </dgm:presLayoutVars>
      </dgm:prSet>
      <dgm:spPr/>
    </dgm:pt>
    <dgm:pt modelId="{11A64B5A-3971-4E5A-8248-02A91D29D813}" type="pres">
      <dgm:prSet presAssocID="{E39C5778-22F3-4D91-9B3A-1FB12C7C1BF0}" presName="rootComposite" presStyleCnt="0"/>
      <dgm:spPr/>
    </dgm:pt>
    <dgm:pt modelId="{EAA33AB7-7F72-4018-BE0B-D556790F55D4}" type="pres">
      <dgm:prSet presAssocID="{E39C5778-22F3-4D91-9B3A-1FB12C7C1BF0}" presName="rootText" presStyleLbl="node2" presStyleIdx="5" presStyleCnt="8" custLinFactNeighborX="717">
        <dgm:presLayoutVars>
          <dgm:chPref val="3"/>
        </dgm:presLayoutVars>
      </dgm:prSet>
      <dgm:spPr/>
    </dgm:pt>
    <dgm:pt modelId="{592DAB63-1243-4A71-8545-D38DF39992B3}" type="pres">
      <dgm:prSet presAssocID="{E39C5778-22F3-4D91-9B3A-1FB12C7C1BF0}" presName="rootConnector" presStyleLbl="node2" presStyleIdx="5" presStyleCnt="8"/>
      <dgm:spPr/>
    </dgm:pt>
    <dgm:pt modelId="{85CF5A82-C8E5-4C1C-BC41-CBFF1646F149}" type="pres">
      <dgm:prSet presAssocID="{E39C5778-22F3-4D91-9B3A-1FB12C7C1BF0}" presName="hierChild4" presStyleCnt="0"/>
      <dgm:spPr/>
    </dgm:pt>
    <dgm:pt modelId="{799F2804-AFC3-432E-BC25-BCFB4A88209B}" type="pres">
      <dgm:prSet presAssocID="{74080685-229E-4F44-ACE8-0A81105F97B9}" presName="Name37" presStyleLbl="parChTrans1D3" presStyleIdx="6" presStyleCnt="13"/>
      <dgm:spPr/>
    </dgm:pt>
    <dgm:pt modelId="{ECA285D6-40A1-4D07-A756-EAEB16C08969}" type="pres">
      <dgm:prSet presAssocID="{D9FB91A8-3920-41E3-955D-78AD01D453F1}" presName="hierRoot2" presStyleCnt="0">
        <dgm:presLayoutVars>
          <dgm:hierBranch val="init"/>
        </dgm:presLayoutVars>
      </dgm:prSet>
      <dgm:spPr/>
    </dgm:pt>
    <dgm:pt modelId="{E187ABF1-081A-40F8-9D2C-05860A007D4A}" type="pres">
      <dgm:prSet presAssocID="{D9FB91A8-3920-41E3-955D-78AD01D453F1}" presName="rootComposite" presStyleCnt="0"/>
      <dgm:spPr/>
    </dgm:pt>
    <dgm:pt modelId="{FACAB005-86A3-4A47-A8D7-B97FA1542122}" type="pres">
      <dgm:prSet presAssocID="{D9FB91A8-3920-41E3-955D-78AD01D453F1}" presName="rootText" presStyleLbl="node3" presStyleIdx="6" presStyleCnt="13">
        <dgm:presLayoutVars>
          <dgm:chPref val="3"/>
        </dgm:presLayoutVars>
      </dgm:prSet>
      <dgm:spPr/>
    </dgm:pt>
    <dgm:pt modelId="{260CA68A-04BC-474D-B544-5BF03E090FE2}" type="pres">
      <dgm:prSet presAssocID="{D9FB91A8-3920-41E3-955D-78AD01D453F1}" presName="rootConnector" presStyleLbl="node3" presStyleIdx="6" presStyleCnt="13"/>
      <dgm:spPr/>
    </dgm:pt>
    <dgm:pt modelId="{7AB6ABCE-AF35-4E0F-98D1-01717726F139}" type="pres">
      <dgm:prSet presAssocID="{D9FB91A8-3920-41E3-955D-78AD01D453F1}" presName="hierChild4" presStyleCnt="0"/>
      <dgm:spPr/>
    </dgm:pt>
    <dgm:pt modelId="{591777D5-6A0B-4992-B492-0C4F6CDBEA9C}" type="pres">
      <dgm:prSet presAssocID="{D9FB91A8-3920-41E3-955D-78AD01D453F1}" presName="hierChild5" presStyleCnt="0"/>
      <dgm:spPr/>
    </dgm:pt>
    <dgm:pt modelId="{2378087E-F0A4-45EE-849C-3F96141B0CF6}" type="pres">
      <dgm:prSet presAssocID="{9A9F47A8-8A11-42EE-8714-43404239D9D3}" presName="Name37" presStyleLbl="parChTrans1D3" presStyleIdx="7" presStyleCnt="13"/>
      <dgm:spPr/>
    </dgm:pt>
    <dgm:pt modelId="{996CAEE6-BB1B-4B6F-B975-7583D5D0C310}" type="pres">
      <dgm:prSet presAssocID="{91D41DA3-2504-4D0F-8991-B1DA29E93651}" presName="hierRoot2" presStyleCnt="0">
        <dgm:presLayoutVars>
          <dgm:hierBranch val="init"/>
        </dgm:presLayoutVars>
      </dgm:prSet>
      <dgm:spPr/>
    </dgm:pt>
    <dgm:pt modelId="{6961AD56-B8D7-4654-A4DE-FA17ECE952B1}" type="pres">
      <dgm:prSet presAssocID="{91D41DA3-2504-4D0F-8991-B1DA29E93651}" presName="rootComposite" presStyleCnt="0"/>
      <dgm:spPr/>
    </dgm:pt>
    <dgm:pt modelId="{4679CD49-BC0B-44D3-9E9E-548DC3BEE15F}" type="pres">
      <dgm:prSet presAssocID="{91D41DA3-2504-4D0F-8991-B1DA29E93651}" presName="rootText" presStyleLbl="node3" presStyleIdx="7" presStyleCnt="13">
        <dgm:presLayoutVars>
          <dgm:chPref val="3"/>
        </dgm:presLayoutVars>
      </dgm:prSet>
      <dgm:spPr/>
    </dgm:pt>
    <dgm:pt modelId="{A417A9CF-16A5-468E-9355-3DAEF00236A1}" type="pres">
      <dgm:prSet presAssocID="{91D41DA3-2504-4D0F-8991-B1DA29E93651}" presName="rootConnector" presStyleLbl="node3" presStyleIdx="7" presStyleCnt="13"/>
      <dgm:spPr/>
    </dgm:pt>
    <dgm:pt modelId="{850D303D-77DB-4570-B5FC-AEA2D114E8D6}" type="pres">
      <dgm:prSet presAssocID="{91D41DA3-2504-4D0F-8991-B1DA29E93651}" presName="hierChild4" presStyleCnt="0"/>
      <dgm:spPr/>
    </dgm:pt>
    <dgm:pt modelId="{5BF98060-7F50-4A3B-804B-0B542530EF51}" type="pres">
      <dgm:prSet presAssocID="{91D41DA3-2504-4D0F-8991-B1DA29E93651}" presName="hierChild5" presStyleCnt="0"/>
      <dgm:spPr/>
    </dgm:pt>
    <dgm:pt modelId="{8549B9EC-D357-4EBD-B0C9-CA9A491A475B}" type="pres">
      <dgm:prSet presAssocID="{FA78C2D0-4CA6-4A72-922D-DB70D83E30A1}" presName="Name37" presStyleLbl="parChTrans1D3" presStyleIdx="8" presStyleCnt="13"/>
      <dgm:spPr/>
    </dgm:pt>
    <dgm:pt modelId="{1CAE25DB-5872-4FB9-A75A-75A5110EC5B2}" type="pres">
      <dgm:prSet presAssocID="{E6CB5DC6-82FB-48B8-B521-747A0AECB686}" presName="hierRoot2" presStyleCnt="0">
        <dgm:presLayoutVars>
          <dgm:hierBranch val="init"/>
        </dgm:presLayoutVars>
      </dgm:prSet>
      <dgm:spPr/>
    </dgm:pt>
    <dgm:pt modelId="{EBCF40EF-7713-4D45-B64A-57D5D84B1C72}" type="pres">
      <dgm:prSet presAssocID="{E6CB5DC6-82FB-48B8-B521-747A0AECB686}" presName="rootComposite" presStyleCnt="0"/>
      <dgm:spPr/>
    </dgm:pt>
    <dgm:pt modelId="{31D0CB79-A0C6-4AC5-81F3-B09DAAC70BC3}" type="pres">
      <dgm:prSet presAssocID="{E6CB5DC6-82FB-48B8-B521-747A0AECB686}" presName="rootText" presStyleLbl="node3" presStyleIdx="8" presStyleCnt="13">
        <dgm:presLayoutVars>
          <dgm:chPref val="3"/>
        </dgm:presLayoutVars>
      </dgm:prSet>
      <dgm:spPr/>
    </dgm:pt>
    <dgm:pt modelId="{5A9AC046-15DB-4C26-8142-3E55EDEF656E}" type="pres">
      <dgm:prSet presAssocID="{E6CB5DC6-82FB-48B8-B521-747A0AECB686}" presName="rootConnector" presStyleLbl="node3" presStyleIdx="8" presStyleCnt="13"/>
      <dgm:spPr/>
    </dgm:pt>
    <dgm:pt modelId="{57956ED9-C638-4C95-B9CF-421110DCDB36}" type="pres">
      <dgm:prSet presAssocID="{E6CB5DC6-82FB-48B8-B521-747A0AECB686}" presName="hierChild4" presStyleCnt="0"/>
      <dgm:spPr/>
    </dgm:pt>
    <dgm:pt modelId="{BC216517-F091-4B5F-BBB7-0EBFF881A3DD}" type="pres">
      <dgm:prSet presAssocID="{E6CB5DC6-82FB-48B8-B521-747A0AECB686}" presName="hierChild5" presStyleCnt="0"/>
      <dgm:spPr/>
    </dgm:pt>
    <dgm:pt modelId="{B8A3EE8B-64D9-4E2A-8405-D133AF837A0E}" type="pres">
      <dgm:prSet presAssocID="{4CB6C825-A503-40C0-8C7E-FBBD23FBFDEE}" presName="Name37" presStyleLbl="parChTrans1D3" presStyleIdx="9" presStyleCnt="13"/>
      <dgm:spPr/>
    </dgm:pt>
    <dgm:pt modelId="{AFE564DA-A8EE-4429-ACD6-9EFCB3B296E9}" type="pres">
      <dgm:prSet presAssocID="{7099D0D9-FD30-4512-ABBA-BA47CB66EDCB}" presName="hierRoot2" presStyleCnt="0">
        <dgm:presLayoutVars>
          <dgm:hierBranch val="init"/>
        </dgm:presLayoutVars>
      </dgm:prSet>
      <dgm:spPr/>
    </dgm:pt>
    <dgm:pt modelId="{D741D280-B55F-48A9-9711-0A90B3894DB2}" type="pres">
      <dgm:prSet presAssocID="{7099D0D9-FD30-4512-ABBA-BA47CB66EDCB}" presName="rootComposite" presStyleCnt="0"/>
      <dgm:spPr/>
    </dgm:pt>
    <dgm:pt modelId="{086CD75D-A2AB-46B8-9432-7693B282E24D}" type="pres">
      <dgm:prSet presAssocID="{7099D0D9-FD30-4512-ABBA-BA47CB66EDCB}" presName="rootText" presStyleLbl="node3" presStyleIdx="9" presStyleCnt="13" custLinFactNeighborX="717">
        <dgm:presLayoutVars>
          <dgm:chPref val="3"/>
        </dgm:presLayoutVars>
      </dgm:prSet>
      <dgm:spPr/>
    </dgm:pt>
    <dgm:pt modelId="{CE91B60C-4828-40E0-B9FE-EB45B00D2BB8}" type="pres">
      <dgm:prSet presAssocID="{7099D0D9-FD30-4512-ABBA-BA47CB66EDCB}" presName="rootConnector" presStyleLbl="node3" presStyleIdx="9" presStyleCnt="13"/>
      <dgm:spPr/>
    </dgm:pt>
    <dgm:pt modelId="{70ED64B4-78FB-4C21-BBD1-FE4522A5503E}" type="pres">
      <dgm:prSet presAssocID="{7099D0D9-FD30-4512-ABBA-BA47CB66EDCB}" presName="hierChild4" presStyleCnt="0"/>
      <dgm:spPr/>
    </dgm:pt>
    <dgm:pt modelId="{6F2ABF70-8944-4182-92AE-EA5E48DB9443}" type="pres">
      <dgm:prSet presAssocID="{DE46701B-23FE-4B88-A488-EE93AC24B783}" presName="Name37" presStyleLbl="parChTrans1D4" presStyleIdx="0" presStyleCnt="1"/>
      <dgm:spPr/>
    </dgm:pt>
    <dgm:pt modelId="{DDCD2771-787F-4656-A3DC-CB070178D7E2}" type="pres">
      <dgm:prSet presAssocID="{9E5D51C3-2C86-4E7A-BC50-0B08B987CDD5}" presName="hierRoot2" presStyleCnt="0">
        <dgm:presLayoutVars>
          <dgm:hierBranch val="init"/>
        </dgm:presLayoutVars>
      </dgm:prSet>
      <dgm:spPr/>
    </dgm:pt>
    <dgm:pt modelId="{D628D7BD-3074-4163-8959-31D9B58D5819}" type="pres">
      <dgm:prSet presAssocID="{9E5D51C3-2C86-4E7A-BC50-0B08B987CDD5}" presName="rootComposite" presStyleCnt="0"/>
      <dgm:spPr/>
    </dgm:pt>
    <dgm:pt modelId="{3F108234-3504-4127-ACF7-2647D5590598}" type="pres">
      <dgm:prSet presAssocID="{9E5D51C3-2C86-4E7A-BC50-0B08B987CDD5}" presName="rootText" presStyleLbl="node4" presStyleIdx="0" presStyleCnt="1">
        <dgm:presLayoutVars>
          <dgm:chPref val="3"/>
        </dgm:presLayoutVars>
      </dgm:prSet>
      <dgm:spPr/>
    </dgm:pt>
    <dgm:pt modelId="{DB68A932-1F38-49B2-A69E-4ED734E46266}" type="pres">
      <dgm:prSet presAssocID="{9E5D51C3-2C86-4E7A-BC50-0B08B987CDD5}" presName="rootConnector" presStyleLbl="node4" presStyleIdx="0" presStyleCnt="1"/>
      <dgm:spPr/>
    </dgm:pt>
    <dgm:pt modelId="{2590E20B-A3E2-4B59-B5D1-1D12C8867120}" type="pres">
      <dgm:prSet presAssocID="{9E5D51C3-2C86-4E7A-BC50-0B08B987CDD5}" presName="hierChild4" presStyleCnt="0"/>
      <dgm:spPr/>
    </dgm:pt>
    <dgm:pt modelId="{3517C0EA-09AF-4D57-A1D2-6E76F1442765}" type="pres">
      <dgm:prSet presAssocID="{9E5D51C3-2C86-4E7A-BC50-0B08B987CDD5}" presName="hierChild5" presStyleCnt="0"/>
      <dgm:spPr/>
    </dgm:pt>
    <dgm:pt modelId="{2DFFAE98-59B7-4E7A-BC06-3F12E221E841}" type="pres">
      <dgm:prSet presAssocID="{7099D0D9-FD30-4512-ABBA-BA47CB66EDCB}" presName="hierChild5" presStyleCnt="0"/>
      <dgm:spPr/>
    </dgm:pt>
    <dgm:pt modelId="{8EF4C8CB-6EF9-4394-A71E-14E663F55AE4}" type="pres">
      <dgm:prSet presAssocID="{E39C5778-22F3-4D91-9B3A-1FB12C7C1BF0}" presName="hierChild5" presStyleCnt="0"/>
      <dgm:spPr/>
    </dgm:pt>
    <dgm:pt modelId="{D6B4DF1C-7DD1-4CCC-BAFB-97F17DE6093B}" type="pres">
      <dgm:prSet presAssocID="{82A6F96E-32A7-473C-9B5A-D9713CCD3D9A}" presName="Name37" presStyleLbl="parChTrans1D2" presStyleIdx="6" presStyleCnt="9"/>
      <dgm:spPr/>
    </dgm:pt>
    <dgm:pt modelId="{BDEF49B2-250A-4A07-9A47-FBF2BB3016E9}" type="pres">
      <dgm:prSet presAssocID="{BEAD491A-17EE-474B-BE6B-7BBE81845AC8}" presName="hierRoot2" presStyleCnt="0">
        <dgm:presLayoutVars>
          <dgm:hierBranch val="init"/>
        </dgm:presLayoutVars>
      </dgm:prSet>
      <dgm:spPr/>
    </dgm:pt>
    <dgm:pt modelId="{AC8674E8-54C9-45C0-9491-EE8D1C040B4C}" type="pres">
      <dgm:prSet presAssocID="{BEAD491A-17EE-474B-BE6B-7BBE81845AC8}" presName="rootComposite" presStyleCnt="0"/>
      <dgm:spPr/>
    </dgm:pt>
    <dgm:pt modelId="{326FDB61-7ACD-4FB4-9B60-CE1EE1F40C0C}" type="pres">
      <dgm:prSet presAssocID="{BEAD491A-17EE-474B-BE6B-7BBE81845AC8}" presName="rootText" presStyleLbl="node2" presStyleIdx="6" presStyleCnt="8" custLinFactNeighborX="0">
        <dgm:presLayoutVars>
          <dgm:chPref val="3"/>
        </dgm:presLayoutVars>
      </dgm:prSet>
      <dgm:spPr/>
    </dgm:pt>
    <dgm:pt modelId="{DBCDD9D2-9DD7-4F97-939C-3205E47E0958}" type="pres">
      <dgm:prSet presAssocID="{BEAD491A-17EE-474B-BE6B-7BBE81845AC8}" presName="rootConnector" presStyleLbl="node2" presStyleIdx="6" presStyleCnt="8"/>
      <dgm:spPr/>
    </dgm:pt>
    <dgm:pt modelId="{49307485-BFC4-423E-B5C1-2C5021FFB3BB}" type="pres">
      <dgm:prSet presAssocID="{BEAD491A-17EE-474B-BE6B-7BBE81845AC8}" presName="hierChild4" presStyleCnt="0"/>
      <dgm:spPr/>
    </dgm:pt>
    <dgm:pt modelId="{63C1696B-D758-408D-B218-D2C2798008A8}" type="pres">
      <dgm:prSet presAssocID="{81D3BC0A-6D89-472F-B02C-00F4098A7889}" presName="Name37" presStyleLbl="parChTrans1D3" presStyleIdx="10" presStyleCnt="13"/>
      <dgm:spPr/>
    </dgm:pt>
    <dgm:pt modelId="{1D9FD861-44FD-4211-86EE-CF259AF7EF89}" type="pres">
      <dgm:prSet presAssocID="{6DAD9FD4-51E8-4943-944A-3AFDE0B339B8}" presName="hierRoot2" presStyleCnt="0">
        <dgm:presLayoutVars>
          <dgm:hierBranch val="init"/>
        </dgm:presLayoutVars>
      </dgm:prSet>
      <dgm:spPr/>
    </dgm:pt>
    <dgm:pt modelId="{60E4B8C0-F462-4087-A9B0-9AD15E19E3AB}" type="pres">
      <dgm:prSet presAssocID="{6DAD9FD4-51E8-4943-944A-3AFDE0B339B8}" presName="rootComposite" presStyleCnt="0"/>
      <dgm:spPr/>
    </dgm:pt>
    <dgm:pt modelId="{184D063A-4C9A-4CFB-9EC6-500D3F3AEA16}" type="pres">
      <dgm:prSet presAssocID="{6DAD9FD4-51E8-4943-944A-3AFDE0B339B8}" presName="rootText" presStyleLbl="node3" presStyleIdx="10" presStyleCnt="13">
        <dgm:presLayoutVars>
          <dgm:chPref val="3"/>
        </dgm:presLayoutVars>
      </dgm:prSet>
      <dgm:spPr/>
    </dgm:pt>
    <dgm:pt modelId="{3921CE05-F367-400F-8138-A7F561DB3E3A}" type="pres">
      <dgm:prSet presAssocID="{6DAD9FD4-51E8-4943-944A-3AFDE0B339B8}" presName="rootConnector" presStyleLbl="node3" presStyleIdx="10" presStyleCnt="13"/>
      <dgm:spPr/>
    </dgm:pt>
    <dgm:pt modelId="{14FE889A-023B-42C4-80D2-46B761A00318}" type="pres">
      <dgm:prSet presAssocID="{6DAD9FD4-51E8-4943-944A-3AFDE0B339B8}" presName="hierChild4" presStyleCnt="0"/>
      <dgm:spPr/>
    </dgm:pt>
    <dgm:pt modelId="{60FD9899-1DF0-4E5A-AA25-0D3AE9455033}" type="pres">
      <dgm:prSet presAssocID="{6DAD9FD4-51E8-4943-944A-3AFDE0B339B8}" presName="hierChild5" presStyleCnt="0"/>
      <dgm:spPr/>
    </dgm:pt>
    <dgm:pt modelId="{8004BE67-2385-460B-A01C-19B54CACD72A}" type="pres">
      <dgm:prSet presAssocID="{1619E6F8-1569-42E7-B86C-2BA195C4B16D}" presName="Name37" presStyleLbl="parChTrans1D3" presStyleIdx="11" presStyleCnt="13"/>
      <dgm:spPr/>
    </dgm:pt>
    <dgm:pt modelId="{1C79231A-E056-40E4-BF05-B54B8EC38D08}" type="pres">
      <dgm:prSet presAssocID="{67658B00-0A60-401F-834D-9F04A23385EA}" presName="hierRoot2" presStyleCnt="0">
        <dgm:presLayoutVars>
          <dgm:hierBranch val="init"/>
        </dgm:presLayoutVars>
      </dgm:prSet>
      <dgm:spPr/>
    </dgm:pt>
    <dgm:pt modelId="{9E075EF9-A490-4B0E-A4F5-70CE75B1AEA3}" type="pres">
      <dgm:prSet presAssocID="{67658B00-0A60-401F-834D-9F04A23385EA}" presName="rootComposite" presStyleCnt="0"/>
      <dgm:spPr/>
    </dgm:pt>
    <dgm:pt modelId="{41FA01E2-D2BC-4DB6-994D-B476B953799A}" type="pres">
      <dgm:prSet presAssocID="{67658B00-0A60-401F-834D-9F04A23385EA}" presName="rootText" presStyleLbl="node3" presStyleIdx="11" presStyleCnt="13">
        <dgm:presLayoutVars>
          <dgm:chPref val="3"/>
        </dgm:presLayoutVars>
      </dgm:prSet>
      <dgm:spPr/>
    </dgm:pt>
    <dgm:pt modelId="{73DFEBED-6E79-4CBB-B4F7-35C2C1ABFFC0}" type="pres">
      <dgm:prSet presAssocID="{67658B00-0A60-401F-834D-9F04A23385EA}" presName="rootConnector" presStyleLbl="node3" presStyleIdx="11" presStyleCnt="13"/>
      <dgm:spPr/>
    </dgm:pt>
    <dgm:pt modelId="{F356907F-666B-446D-B661-7DF5211A72F0}" type="pres">
      <dgm:prSet presAssocID="{67658B00-0A60-401F-834D-9F04A23385EA}" presName="hierChild4" presStyleCnt="0"/>
      <dgm:spPr/>
    </dgm:pt>
    <dgm:pt modelId="{28FDB4C6-4AE4-4913-85A1-998E5E871FDF}" type="pres">
      <dgm:prSet presAssocID="{67658B00-0A60-401F-834D-9F04A23385EA}" presName="hierChild5" presStyleCnt="0"/>
      <dgm:spPr/>
    </dgm:pt>
    <dgm:pt modelId="{960F1E46-DF38-4073-B4D6-C7B29540766F}" type="pres">
      <dgm:prSet presAssocID="{BEAD491A-17EE-474B-BE6B-7BBE81845AC8}" presName="hierChild5" presStyleCnt="0"/>
      <dgm:spPr/>
    </dgm:pt>
    <dgm:pt modelId="{EC15A179-BDD5-49D1-B343-12DBDE6A1C3E}" type="pres">
      <dgm:prSet presAssocID="{21848727-E80C-4E9A-BDB8-A28FA4FF3F12}" presName="Name37" presStyleLbl="parChTrans1D2" presStyleIdx="7" presStyleCnt="9"/>
      <dgm:spPr/>
    </dgm:pt>
    <dgm:pt modelId="{2AC78241-FDF2-4805-96F4-0E7F7B484E14}" type="pres">
      <dgm:prSet presAssocID="{730C3404-4176-4D40-8A9D-3B1EA2AAB7E5}" presName="hierRoot2" presStyleCnt="0">
        <dgm:presLayoutVars>
          <dgm:hierBranch val="init"/>
        </dgm:presLayoutVars>
      </dgm:prSet>
      <dgm:spPr/>
    </dgm:pt>
    <dgm:pt modelId="{1CA5D67D-9840-45FF-BE57-6A314922F29E}" type="pres">
      <dgm:prSet presAssocID="{730C3404-4176-4D40-8A9D-3B1EA2AAB7E5}" presName="rootComposite" presStyleCnt="0"/>
      <dgm:spPr/>
    </dgm:pt>
    <dgm:pt modelId="{459E41A2-5A86-4C44-B9E3-5AB4D36C8BA0}" type="pres">
      <dgm:prSet presAssocID="{730C3404-4176-4D40-8A9D-3B1EA2AAB7E5}" presName="rootText" presStyleLbl="node2" presStyleIdx="7" presStyleCnt="8" custLinFactNeighborX="717">
        <dgm:presLayoutVars>
          <dgm:chPref val="3"/>
        </dgm:presLayoutVars>
      </dgm:prSet>
      <dgm:spPr/>
    </dgm:pt>
    <dgm:pt modelId="{47F48264-A8D9-4188-AB3B-6F5750EA27AF}" type="pres">
      <dgm:prSet presAssocID="{730C3404-4176-4D40-8A9D-3B1EA2AAB7E5}" presName="rootConnector" presStyleLbl="node2" presStyleIdx="7" presStyleCnt="8"/>
      <dgm:spPr/>
    </dgm:pt>
    <dgm:pt modelId="{308F8455-E90E-49F7-A231-D236C1A5088E}" type="pres">
      <dgm:prSet presAssocID="{730C3404-4176-4D40-8A9D-3B1EA2AAB7E5}" presName="hierChild4" presStyleCnt="0"/>
      <dgm:spPr/>
    </dgm:pt>
    <dgm:pt modelId="{8D053836-D347-4EE5-9A98-9D613C5BF3BE}" type="pres">
      <dgm:prSet presAssocID="{692FC1A3-7FF9-463F-81DF-42E44211DDC8}" presName="Name37" presStyleLbl="parChTrans1D3" presStyleIdx="12" presStyleCnt="13"/>
      <dgm:spPr/>
    </dgm:pt>
    <dgm:pt modelId="{17DABEF4-6B3B-4DA8-A295-D647892998C4}" type="pres">
      <dgm:prSet presAssocID="{BC7F3490-4C86-4A2E-8EB6-BDA2B87D026B}" presName="hierRoot2" presStyleCnt="0">
        <dgm:presLayoutVars>
          <dgm:hierBranch val="init"/>
        </dgm:presLayoutVars>
      </dgm:prSet>
      <dgm:spPr/>
    </dgm:pt>
    <dgm:pt modelId="{61E68A98-C818-4FB2-A864-DB04835AFDCB}" type="pres">
      <dgm:prSet presAssocID="{BC7F3490-4C86-4A2E-8EB6-BDA2B87D026B}" presName="rootComposite" presStyleCnt="0"/>
      <dgm:spPr/>
    </dgm:pt>
    <dgm:pt modelId="{3C55AD06-7095-4067-9537-4AC81D11AAD2}" type="pres">
      <dgm:prSet presAssocID="{BC7F3490-4C86-4A2E-8EB6-BDA2B87D026B}" presName="rootText" presStyleLbl="node3" presStyleIdx="12" presStyleCnt="13">
        <dgm:presLayoutVars>
          <dgm:chPref val="3"/>
        </dgm:presLayoutVars>
      </dgm:prSet>
      <dgm:spPr/>
    </dgm:pt>
    <dgm:pt modelId="{C6ADCEE2-84ED-49C1-B657-E36E05373914}" type="pres">
      <dgm:prSet presAssocID="{BC7F3490-4C86-4A2E-8EB6-BDA2B87D026B}" presName="rootConnector" presStyleLbl="node3" presStyleIdx="12" presStyleCnt="13"/>
      <dgm:spPr/>
    </dgm:pt>
    <dgm:pt modelId="{F4A2FF95-3F12-4364-B880-E6461B65E5E4}" type="pres">
      <dgm:prSet presAssocID="{BC7F3490-4C86-4A2E-8EB6-BDA2B87D026B}" presName="hierChild4" presStyleCnt="0"/>
      <dgm:spPr/>
    </dgm:pt>
    <dgm:pt modelId="{2483D544-5F57-4182-A567-2C328B53C716}" type="pres">
      <dgm:prSet presAssocID="{BC7F3490-4C86-4A2E-8EB6-BDA2B87D026B}" presName="hierChild5" presStyleCnt="0"/>
      <dgm:spPr/>
    </dgm:pt>
    <dgm:pt modelId="{8BB0011B-043F-4EE6-893D-B6FA3B49C5E6}" type="pres">
      <dgm:prSet presAssocID="{730C3404-4176-4D40-8A9D-3B1EA2AAB7E5}" presName="hierChild5" presStyleCnt="0"/>
      <dgm:spPr/>
    </dgm:pt>
    <dgm:pt modelId="{AC520374-758B-4303-9503-8DA42438211A}" type="pres">
      <dgm:prSet presAssocID="{F9165B1D-8575-4F31-A786-F622ECD14F09}" presName="hierChild3" presStyleCnt="0"/>
      <dgm:spPr/>
    </dgm:pt>
    <dgm:pt modelId="{E8A0B04C-1915-4820-A4F6-796B327927B5}" type="pres">
      <dgm:prSet presAssocID="{2EB172E1-D2E5-4793-81C8-5740B52C62EF}" presName="Name111" presStyleLbl="parChTrans1D2" presStyleIdx="8" presStyleCnt="9"/>
      <dgm:spPr/>
    </dgm:pt>
    <dgm:pt modelId="{E5CAA034-A7C7-42D6-80F0-B259EA6A9C75}" type="pres">
      <dgm:prSet presAssocID="{6C20A37D-07FE-448A-A66F-11D4D6D6C2A5}" presName="hierRoot3" presStyleCnt="0">
        <dgm:presLayoutVars>
          <dgm:hierBranch val="init"/>
        </dgm:presLayoutVars>
      </dgm:prSet>
      <dgm:spPr/>
    </dgm:pt>
    <dgm:pt modelId="{D98F1B9C-4752-43C4-88A9-670E4246A850}" type="pres">
      <dgm:prSet presAssocID="{6C20A37D-07FE-448A-A66F-11D4D6D6C2A5}" presName="rootComposite3" presStyleCnt="0"/>
      <dgm:spPr/>
    </dgm:pt>
    <dgm:pt modelId="{568EB024-BCCF-4011-9BB0-3F74D1964401}" type="pres">
      <dgm:prSet presAssocID="{6C20A37D-07FE-448A-A66F-11D4D6D6C2A5}" presName="rootText3" presStyleLbl="asst1" presStyleIdx="0" presStyleCnt="1">
        <dgm:presLayoutVars>
          <dgm:chPref val="3"/>
        </dgm:presLayoutVars>
      </dgm:prSet>
      <dgm:spPr/>
    </dgm:pt>
    <dgm:pt modelId="{6DA811F7-7424-4C9B-8A9B-CCD2D05FD63F}" type="pres">
      <dgm:prSet presAssocID="{6C20A37D-07FE-448A-A66F-11D4D6D6C2A5}" presName="rootConnector3" presStyleLbl="asst1" presStyleIdx="0" presStyleCnt="1"/>
      <dgm:spPr/>
    </dgm:pt>
    <dgm:pt modelId="{C039FA7F-F5E3-4F04-91F8-7E08EA7BECAA}" type="pres">
      <dgm:prSet presAssocID="{6C20A37D-07FE-448A-A66F-11D4D6D6C2A5}" presName="hierChild6" presStyleCnt="0"/>
      <dgm:spPr/>
    </dgm:pt>
    <dgm:pt modelId="{016025ED-04A6-4764-8273-2C48E47C6D3A}" type="pres">
      <dgm:prSet presAssocID="{6C20A37D-07FE-448A-A66F-11D4D6D6C2A5}" presName="hierChild7" presStyleCnt="0"/>
      <dgm:spPr/>
    </dgm:pt>
  </dgm:ptLst>
  <dgm:cxnLst>
    <dgm:cxn modelId="{99FEE803-F54E-4E82-9347-01C2DE5CDF77}" type="presOf" srcId="{E27C0F45-1F3C-4C9D-855E-F2DBEE53C67A}" destId="{A6E532B2-436C-4571-954A-6E538C857FCD}" srcOrd="1" destOrd="0" presId="urn:microsoft.com/office/officeart/2005/8/layout/orgChart1"/>
    <dgm:cxn modelId="{FC399204-DCD0-4571-A942-A7EE74F6F512}" type="presOf" srcId="{59E4A9EC-FC74-41C4-A0ED-6BD5E78D716D}" destId="{C8F7B3BE-1EBC-4D1A-8A5E-CB9D76C2E183}" srcOrd="0" destOrd="0" presId="urn:microsoft.com/office/officeart/2005/8/layout/orgChart1"/>
    <dgm:cxn modelId="{004B4A06-6F7E-4197-96DC-B54D057F8C9A}" type="presOf" srcId="{D8AE1F26-F343-4354-A27F-6A34D9C94CAE}" destId="{2CCF56B1-53C8-4C14-B6C6-CA80B557B58D}" srcOrd="0" destOrd="0" presId="urn:microsoft.com/office/officeart/2005/8/layout/orgChart1"/>
    <dgm:cxn modelId="{F1072408-3D29-4A89-AF89-DDC58DF486EC}" type="presOf" srcId="{59E4A9EC-FC74-41C4-A0ED-6BD5E78D716D}" destId="{7BC61EC4-FE3D-4FC6-8CD2-1873C06E5D86}" srcOrd="1" destOrd="0" presId="urn:microsoft.com/office/officeart/2005/8/layout/orgChart1"/>
    <dgm:cxn modelId="{B05B5B0A-0CEE-495D-B8AB-4BEF6726947D}" type="presOf" srcId="{730C3404-4176-4D40-8A9D-3B1EA2AAB7E5}" destId="{459E41A2-5A86-4C44-B9E3-5AB4D36C8BA0}" srcOrd="0" destOrd="0" presId="urn:microsoft.com/office/officeart/2005/8/layout/orgChart1"/>
    <dgm:cxn modelId="{3D41480B-FF60-449C-8943-166FF519BB15}" type="presOf" srcId="{6DAD9FD4-51E8-4943-944A-3AFDE0B339B8}" destId="{3921CE05-F367-400F-8138-A7F561DB3E3A}" srcOrd="1" destOrd="0" presId="urn:microsoft.com/office/officeart/2005/8/layout/orgChart1"/>
    <dgm:cxn modelId="{B5CDDA0D-0C6D-4832-ADB2-6C571B70B066}" srcId="{E39C5778-22F3-4D91-9B3A-1FB12C7C1BF0}" destId="{D9FB91A8-3920-41E3-955D-78AD01D453F1}" srcOrd="0" destOrd="0" parTransId="{74080685-229E-4F44-ACE8-0A81105F97B9}" sibTransId="{F10D5EFF-110B-4DE8-AC79-CEF71F859561}"/>
    <dgm:cxn modelId="{0CA54213-E1B7-42B7-8F3D-7FFA58169750}" srcId="{AD13D5C2-03A3-4BCC-B5C8-83A4558B0A96}" destId="{60289B25-43D4-4B7E-B9E3-F3F32AF9F080}" srcOrd="2" destOrd="0" parTransId="{F7A5BFBB-AD3F-40A3-A99C-A76F397C527F}" sibTransId="{C4817592-60C8-4078-B90A-02614E301C65}"/>
    <dgm:cxn modelId="{353E9A14-FC53-4766-86AF-A5970BE3CA58}" type="presOf" srcId="{82A6F96E-32A7-473C-9B5A-D9713CCD3D9A}" destId="{D6B4DF1C-7DD1-4CCC-BAFB-97F17DE6093B}" srcOrd="0" destOrd="0" presId="urn:microsoft.com/office/officeart/2005/8/layout/orgChart1"/>
    <dgm:cxn modelId="{CDB5F616-A4B0-45D8-AF57-EBB3DDFE820E}" type="presOf" srcId="{873F6C7E-1A9E-409E-8FAA-2D06EE4D1C80}" destId="{0918F2DA-BFAA-4526-8259-6F1ABC3A169F}" srcOrd="0" destOrd="0" presId="urn:microsoft.com/office/officeart/2005/8/layout/orgChart1"/>
    <dgm:cxn modelId="{B7A03D18-D17D-4158-80B6-46C3D5BC39EF}" srcId="{F9165B1D-8575-4F31-A786-F622ECD14F09}" destId="{6C20A37D-07FE-448A-A66F-11D4D6D6C2A5}" srcOrd="0" destOrd="0" parTransId="{2EB172E1-D2E5-4793-81C8-5740B52C62EF}" sibTransId="{9C308B44-6E55-48C8-8A4C-900B97AEB9CA}"/>
    <dgm:cxn modelId="{CC9F331A-7C6C-40D6-93E7-551781E71D51}" type="presOf" srcId="{0387A44A-65A9-4FB7-997F-EEB68926CF18}" destId="{19AC73F8-BA38-474A-905C-31FB2EC99C90}" srcOrd="0" destOrd="0" presId="urn:microsoft.com/office/officeart/2005/8/layout/orgChart1"/>
    <dgm:cxn modelId="{CEAC721F-C38B-4777-9726-C22D1BBE5969}" type="presOf" srcId="{BEAD491A-17EE-474B-BE6B-7BBE81845AC8}" destId="{DBCDD9D2-9DD7-4F97-939C-3205E47E0958}" srcOrd="1" destOrd="0" presId="urn:microsoft.com/office/officeart/2005/8/layout/orgChart1"/>
    <dgm:cxn modelId="{01C70320-B7F4-4614-80D1-1A3916F07ABD}" type="presOf" srcId="{730C3404-4176-4D40-8A9D-3B1EA2AAB7E5}" destId="{47F48264-A8D9-4188-AB3B-6F5750EA27AF}" srcOrd="1" destOrd="0" presId="urn:microsoft.com/office/officeart/2005/8/layout/orgChart1"/>
    <dgm:cxn modelId="{27085121-8716-4190-B759-C52C90AD04EF}" srcId="{F9165B1D-8575-4F31-A786-F622ECD14F09}" destId="{567ADE00-2E9D-4F0A-8225-E37DE00BF706}" srcOrd="2" destOrd="0" parTransId="{B415BA68-967F-4F6F-9692-C5EF7D1CC0C3}" sibTransId="{A873FFF7-708F-4F74-B94A-49AE7E519C1E}"/>
    <dgm:cxn modelId="{6F4C1526-92AC-4284-B472-16D86C76C4C0}" type="presOf" srcId="{DE46701B-23FE-4B88-A488-EE93AC24B783}" destId="{6F2ABF70-8944-4182-92AE-EA5E48DB9443}" srcOrd="0" destOrd="0" presId="urn:microsoft.com/office/officeart/2005/8/layout/orgChart1"/>
    <dgm:cxn modelId="{6FA17926-39B2-4D51-B5C2-8DCCAAFF2C40}" type="presOf" srcId="{67658B00-0A60-401F-834D-9F04A23385EA}" destId="{73DFEBED-6E79-4CBB-B4F7-35C2C1ABFFC0}" srcOrd="1" destOrd="0" presId="urn:microsoft.com/office/officeart/2005/8/layout/orgChart1"/>
    <dgm:cxn modelId="{C8430527-C267-4D30-89EC-170B75C16799}" type="presOf" srcId="{D9FB91A8-3920-41E3-955D-78AD01D453F1}" destId="{260CA68A-04BC-474D-B544-5BF03E090FE2}" srcOrd="1" destOrd="0" presId="urn:microsoft.com/office/officeart/2005/8/layout/orgChart1"/>
    <dgm:cxn modelId="{6D71AF2A-4393-466F-8F4D-B7BEDA95F829}" srcId="{AD13D5C2-03A3-4BCC-B5C8-83A4558B0A96}" destId="{873F6C7E-1A9E-409E-8FAA-2D06EE4D1C80}" srcOrd="4" destOrd="0" parTransId="{B206A37E-7302-4D3C-A92B-DF75BC11757F}" sibTransId="{2C5B13CA-E998-4C6B-9E41-59C5AAE0ACF8}"/>
    <dgm:cxn modelId="{5A866B2B-DD0B-4A6C-AD94-C40ED1FBEDEE}" type="presOf" srcId="{F7A5BFBB-AD3F-40A3-A99C-A76F397C527F}" destId="{2DDCCE7D-D761-4B33-AF1A-3F441C137CBD}" srcOrd="0" destOrd="0" presId="urn:microsoft.com/office/officeart/2005/8/layout/orgChart1"/>
    <dgm:cxn modelId="{F822F42B-3628-4987-A4E5-BAFCF87DE532}" srcId="{7099D0D9-FD30-4512-ABBA-BA47CB66EDCB}" destId="{9E5D51C3-2C86-4E7A-BC50-0B08B987CDD5}" srcOrd="0" destOrd="0" parTransId="{DE46701B-23FE-4B88-A488-EE93AC24B783}" sibTransId="{6749927A-B83C-4CAD-99B0-5D5E2C848469}"/>
    <dgm:cxn modelId="{0C773835-D086-45D3-826B-04912CCF3A83}" type="presOf" srcId="{67658B00-0A60-401F-834D-9F04A23385EA}" destId="{41FA01E2-D2BC-4DB6-994D-B476B953799A}" srcOrd="0" destOrd="0" presId="urn:microsoft.com/office/officeart/2005/8/layout/orgChart1"/>
    <dgm:cxn modelId="{EAD7A638-AEA1-4A6B-A598-95F7D85873FD}" srcId="{AD13D5C2-03A3-4BCC-B5C8-83A4558B0A96}" destId="{1E6E3454-CE45-4CC8-924A-248A002BC22C}" srcOrd="5" destOrd="0" parTransId="{D8AE1F26-F343-4354-A27F-6A34D9C94CAE}" sibTransId="{900340E3-06A2-40D0-BFF2-72798EE5B9CC}"/>
    <dgm:cxn modelId="{9A50A13F-0299-4901-AECD-96C80AE5A182}" srcId="{F9165B1D-8575-4F31-A786-F622ECD14F09}" destId="{AD13D5C2-03A3-4BCC-B5C8-83A4558B0A96}" srcOrd="5" destOrd="0" parTransId="{A0965314-799D-453A-972A-FFF0B9A14BE9}" sibTransId="{555F5BDD-2466-45A5-9474-F0D0830D42BD}"/>
    <dgm:cxn modelId="{632A2B5B-034D-4380-8303-150A833C66E7}" type="presOf" srcId="{1E6E3454-CE45-4CC8-924A-248A002BC22C}" destId="{1B86306F-0B0F-4566-A90C-1B8D2E5E4605}" srcOrd="1" destOrd="0" presId="urn:microsoft.com/office/officeart/2005/8/layout/orgChart1"/>
    <dgm:cxn modelId="{1415A05C-5FC1-45BD-9C32-DED528EDFAB9}" type="presOf" srcId="{1619E6F8-1569-42E7-B86C-2BA195C4B16D}" destId="{8004BE67-2385-460B-A01C-19B54CACD72A}" srcOrd="0" destOrd="0" presId="urn:microsoft.com/office/officeart/2005/8/layout/orgChart1"/>
    <dgm:cxn modelId="{10E7A363-17FE-4E6D-B876-520FED2FF26E}" type="presOf" srcId="{1E6E3454-CE45-4CC8-924A-248A002BC22C}" destId="{98D74F42-9B56-4882-A10E-A416CD8B5EE0}" srcOrd="0" destOrd="0" presId="urn:microsoft.com/office/officeart/2005/8/layout/orgChart1"/>
    <dgm:cxn modelId="{CE00BB43-5E0F-4175-9F82-30AFF2A9CFA9}" srcId="{F9165B1D-8575-4F31-A786-F622ECD14F09}" destId="{25DAF586-23FD-45F8-8D75-C31973A58049}" srcOrd="1" destOrd="0" parTransId="{F75CC3C0-9EC9-43FE-9094-96A703A7491C}" sibTransId="{C5148F13-552B-4B75-8998-A92CDC4AAD85}"/>
    <dgm:cxn modelId="{55819864-E232-4CA5-A613-037DBD047020}" type="presOf" srcId="{B415BA68-967F-4F6F-9692-C5EF7D1CC0C3}" destId="{3F680C59-FA14-42C5-B817-F251095BC5A6}" srcOrd="0" destOrd="0" presId="urn:microsoft.com/office/officeart/2005/8/layout/orgChart1"/>
    <dgm:cxn modelId="{036FEC64-95DC-4835-9FD1-3BA4BAA4E944}" type="presOf" srcId="{F75CC3C0-9EC9-43FE-9094-96A703A7491C}" destId="{602BE3FD-2C28-4D68-BB2D-4A4AF2EF9F76}" srcOrd="0" destOrd="0" presId="urn:microsoft.com/office/officeart/2005/8/layout/orgChart1"/>
    <dgm:cxn modelId="{C11ED045-BD8B-47DD-B6CC-C8827E1F2F19}" srcId="{F9165B1D-8575-4F31-A786-F622ECD14F09}" destId="{728C661C-EA7D-4C3C-AAF0-7867DE99F0FB}" srcOrd="4" destOrd="0" parTransId="{28DF2380-F094-442E-B959-B093A6FE9A19}" sibTransId="{D8B57BF5-2CF7-4229-B328-0366F58390BF}"/>
    <dgm:cxn modelId="{EB48A246-5974-47C0-B1ED-042DBB3DE76A}" type="presOf" srcId="{E27C0F45-1F3C-4C9D-855E-F2DBEE53C67A}" destId="{865A15CB-7B3F-4510-A479-2148345DF8B8}" srcOrd="0" destOrd="0" presId="urn:microsoft.com/office/officeart/2005/8/layout/orgChart1"/>
    <dgm:cxn modelId="{76A87369-5B69-4ECE-89F7-99D30E7F9EC5}" type="presOf" srcId="{25DAF586-23FD-45F8-8D75-C31973A58049}" destId="{89FEEDB3-A61D-4239-A640-E623628DAB6A}" srcOrd="1" destOrd="0" presId="urn:microsoft.com/office/officeart/2005/8/layout/orgChart1"/>
    <dgm:cxn modelId="{A502A749-3C83-4F91-ABBC-66D7B9588C66}" type="presOf" srcId="{60289B25-43D4-4B7E-B9E3-F3F32AF9F080}" destId="{7194E2FE-2F48-41CD-B82B-3D128702170A}" srcOrd="0" destOrd="0" presId="urn:microsoft.com/office/officeart/2005/8/layout/orgChart1"/>
    <dgm:cxn modelId="{8EFA914B-781F-47F6-BE42-86B46AA4D99F}" type="presOf" srcId="{7099D0D9-FD30-4512-ABBA-BA47CB66EDCB}" destId="{086CD75D-A2AB-46B8-9432-7693B282E24D}" srcOrd="0" destOrd="0" presId="urn:microsoft.com/office/officeart/2005/8/layout/orgChart1"/>
    <dgm:cxn modelId="{BB37156D-1818-483C-BEEC-34168CB1A13F}" srcId="{AD13D5C2-03A3-4BCC-B5C8-83A4558B0A96}" destId="{59E4A9EC-FC74-41C4-A0ED-6BD5E78D716D}" srcOrd="0" destOrd="0" parTransId="{0387A44A-65A9-4FB7-997F-EEB68926CF18}" sibTransId="{19F9C8BF-145F-460D-8453-08F461E42966}"/>
    <dgm:cxn modelId="{30223A6D-3A90-435A-91ED-BE2579E44C42}" type="presOf" srcId="{6C20A37D-07FE-448A-A66F-11D4D6D6C2A5}" destId="{568EB024-BCCF-4011-9BB0-3F74D1964401}" srcOrd="0" destOrd="0" presId="urn:microsoft.com/office/officeart/2005/8/layout/orgChart1"/>
    <dgm:cxn modelId="{BDCF8B4D-6744-48C4-A383-AF2408F3C6E0}" type="presOf" srcId="{91D41DA3-2504-4D0F-8991-B1DA29E93651}" destId="{A417A9CF-16A5-468E-9355-3DAEF00236A1}" srcOrd="1" destOrd="0" presId="urn:microsoft.com/office/officeart/2005/8/layout/orgChart1"/>
    <dgm:cxn modelId="{7860776F-F932-46E5-BA66-C33259A78D95}" srcId="{F9165B1D-8575-4F31-A786-F622ECD14F09}" destId="{730C3404-4176-4D40-8A9D-3B1EA2AAB7E5}" srcOrd="8" destOrd="0" parTransId="{21848727-E80C-4E9A-BDB8-A28FA4FF3F12}" sibTransId="{A0BF2465-B091-41F8-9212-D399FFBC5199}"/>
    <dgm:cxn modelId="{98157A73-951E-45A1-9E84-34AE56CEEDFA}" srcId="{BEAD491A-17EE-474B-BE6B-7BBE81845AC8}" destId="{6DAD9FD4-51E8-4943-944A-3AFDE0B339B8}" srcOrd="0" destOrd="0" parTransId="{81D3BC0A-6D89-472F-B02C-00F4098A7889}" sibTransId="{B0906C2E-690D-452C-B159-5CBF6184BAA8}"/>
    <dgm:cxn modelId="{6910F654-E7E2-4024-BE40-8859D6C62FCB}" srcId="{F9165B1D-8575-4F31-A786-F622ECD14F09}" destId="{E39C5778-22F3-4D91-9B3A-1FB12C7C1BF0}" srcOrd="6" destOrd="0" parTransId="{DE60BE83-A518-4D2B-BD89-00E8B443EACE}" sibTransId="{64E84512-4A23-48CE-91E8-361440FB9678}"/>
    <dgm:cxn modelId="{9FCD5056-ED48-4E62-8263-CCC295E8AF7B}" type="presOf" srcId="{4395924B-EAB7-4140-9E67-980EF61EA2B2}" destId="{B3EDE0A8-5FCD-4583-8F1E-E49B9FD28791}" srcOrd="0" destOrd="0" presId="urn:microsoft.com/office/officeart/2005/8/layout/orgChart1"/>
    <dgm:cxn modelId="{524EE176-E55D-4989-8A8B-9DFA3BD35E14}" srcId="{AD13D5C2-03A3-4BCC-B5C8-83A4558B0A96}" destId="{6FFA1F7F-0348-4215-9A1B-2C9F6C7C10AC}" srcOrd="1" destOrd="0" parTransId="{5964A59C-87A3-4E5D-9A8C-B45C3BC483F4}" sibTransId="{3724DADE-1619-4768-BF58-C359089DA280}"/>
    <dgm:cxn modelId="{C82CEB56-8665-43B6-94FE-D8991353F73E}" type="presOf" srcId="{81D3BC0A-6D89-472F-B02C-00F4098A7889}" destId="{63C1696B-D758-408D-B218-D2C2798008A8}" srcOrd="0" destOrd="0" presId="urn:microsoft.com/office/officeart/2005/8/layout/orgChart1"/>
    <dgm:cxn modelId="{A08E4557-903D-4AE0-8B30-F980B562616F}" type="presOf" srcId="{4CB6C825-A503-40C0-8C7E-FBBD23FBFDEE}" destId="{B8A3EE8B-64D9-4E2A-8405-D133AF837A0E}" srcOrd="0" destOrd="0" presId="urn:microsoft.com/office/officeart/2005/8/layout/orgChart1"/>
    <dgm:cxn modelId="{98369477-7C7C-4E0F-9261-73E1F9682E9A}" type="presOf" srcId="{E39C5778-22F3-4D91-9B3A-1FB12C7C1BF0}" destId="{EAA33AB7-7F72-4018-BE0B-D556790F55D4}" srcOrd="0" destOrd="0" presId="urn:microsoft.com/office/officeart/2005/8/layout/orgChart1"/>
    <dgm:cxn modelId="{0597B157-CE71-4D7E-BDF0-96E65209BF31}" type="presOf" srcId="{AD13D5C2-03A3-4BCC-B5C8-83A4558B0A96}" destId="{34905C6E-A0B8-44B0-BEC4-4008A8F2D0C3}" srcOrd="1" destOrd="0" presId="urn:microsoft.com/office/officeart/2005/8/layout/orgChart1"/>
    <dgm:cxn modelId="{578C527F-B570-4ED1-A02F-37B68BF492FC}" srcId="{730C3404-4176-4D40-8A9D-3B1EA2AAB7E5}" destId="{BC7F3490-4C86-4A2E-8EB6-BDA2B87D026B}" srcOrd="0" destOrd="0" parTransId="{692FC1A3-7FF9-463F-81DF-42E44211DDC8}" sibTransId="{4E03EB4F-E9A1-4FBD-9E49-2EFA6F750C6E}"/>
    <dgm:cxn modelId="{043C5380-186D-477A-A53A-0CED905CEFC7}" type="presOf" srcId="{873F6C7E-1A9E-409E-8FAA-2D06EE4D1C80}" destId="{676A0E2C-B12D-4FAF-9036-EB8C7E8E0EB3}" srcOrd="1" destOrd="0" presId="urn:microsoft.com/office/officeart/2005/8/layout/orgChart1"/>
    <dgm:cxn modelId="{58039680-D6EF-4F05-A5E7-A46CAEFB81DE}" type="presOf" srcId="{74F111B5-B7F2-46D5-AAC9-AC55390C29B4}" destId="{ED4373EE-FF8E-4C2A-BF0D-74EF1A0E2F99}" srcOrd="0" destOrd="0" presId="urn:microsoft.com/office/officeart/2005/8/layout/orgChart1"/>
    <dgm:cxn modelId="{B09F3285-5638-4AAA-9A83-2E8622B2A9C2}" type="presOf" srcId="{C2D49F48-C85B-4147-947B-9C274C473D72}" destId="{C61D07D5-4AA7-4A07-A6D1-91200B9CECD3}" srcOrd="1" destOrd="0" presId="urn:microsoft.com/office/officeart/2005/8/layout/orgChart1"/>
    <dgm:cxn modelId="{E2D9FA85-30C6-44CB-A64E-C172B4EA68F6}" type="presOf" srcId="{F9165B1D-8575-4F31-A786-F622ECD14F09}" destId="{6A21CD96-7E8A-4F14-8183-3DC3205F55BB}" srcOrd="0" destOrd="0" presId="urn:microsoft.com/office/officeart/2005/8/layout/orgChart1"/>
    <dgm:cxn modelId="{956B7E87-1C19-4499-85A3-088212A5F37A}" type="presOf" srcId="{DE60BE83-A518-4D2B-BD89-00E8B443EACE}" destId="{B58B4511-D80E-4031-AAEB-7A74A2F08DB5}" srcOrd="0" destOrd="0" presId="urn:microsoft.com/office/officeart/2005/8/layout/orgChart1"/>
    <dgm:cxn modelId="{548CD588-2342-4154-8592-D3C12F25D56D}" type="presOf" srcId="{25DAF586-23FD-45F8-8D75-C31973A58049}" destId="{269BF0C8-A40D-4D0D-8B7D-CD1365C07CDF}" srcOrd="0" destOrd="0" presId="urn:microsoft.com/office/officeart/2005/8/layout/orgChart1"/>
    <dgm:cxn modelId="{9E3AC989-04EE-4886-85D9-45EBB167B75B}" type="presOf" srcId="{5964A59C-87A3-4E5D-9A8C-B45C3BC483F4}" destId="{210CB307-B8AE-4764-B3D4-64BA84C86472}" srcOrd="0" destOrd="0" presId="urn:microsoft.com/office/officeart/2005/8/layout/orgChart1"/>
    <dgm:cxn modelId="{31B6228A-C652-4EB2-8C48-4B32391C6AE4}" type="presOf" srcId="{74080685-229E-4F44-ACE8-0A81105F97B9}" destId="{799F2804-AFC3-432E-BC25-BCFB4A88209B}" srcOrd="0" destOrd="0" presId="urn:microsoft.com/office/officeart/2005/8/layout/orgChart1"/>
    <dgm:cxn modelId="{B478D18D-80B8-4241-B11B-4AEFB10DF687}" type="presOf" srcId="{BC7F3490-4C86-4A2E-8EB6-BDA2B87D026B}" destId="{3C55AD06-7095-4067-9537-4AC81D11AAD2}" srcOrd="0" destOrd="0" presId="urn:microsoft.com/office/officeart/2005/8/layout/orgChart1"/>
    <dgm:cxn modelId="{BBA7AF91-330F-4C7B-8F85-C6F7E31EEC9B}" type="presOf" srcId="{728C661C-EA7D-4C3C-AAF0-7867DE99F0FB}" destId="{4B096575-C017-48F6-8E47-E19D2C36AD85}" srcOrd="0" destOrd="0" presId="urn:microsoft.com/office/officeart/2005/8/layout/orgChart1"/>
    <dgm:cxn modelId="{BE3C2293-AE84-49DB-A75B-AAB369C3129D}" type="presOf" srcId="{E6CB5DC6-82FB-48B8-B521-747A0AECB686}" destId="{31D0CB79-A0C6-4AC5-81F3-B09DAAC70BC3}" srcOrd="0" destOrd="0" presId="urn:microsoft.com/office/officeart/2005/8/layout/orgChart1"/>
    <dgm:cxn modelId="{B8138994-8C16-424C-ABB8-58F134956931}" srcId="{F9165B1D-8575-4F31-A786-F622ECD14F09}" destId="{C2D49F48-C85B-4147-947B-9C274C473D72}" srcOrd="3" destOrd="0" parTransId="{4395924B-EAB7-4140-9E67-980EF61EA2B2}" sibTransId="{20B1514A-846E-47AD-9F77-04ABCDA6F072}"/>
    <dgm:cxn modelId="{01A81B97-0FDC-43C8-86FC-4B5CA0DEF30A}" type="presOf" srcId="{A0965314-799D-453A-972A-FFF0B9A14BE9}" destId="{4E206D9B-44D1-42CA-8378-E7533395DF1C}" srcOrd="0" destOrd="0" presId="urn:microsoft.com/office/officeart/2005/8/layout/orgChart1"/>
    <dgm:cxn modelId="{9983B59B-F6BF-41BB-8950-7CA133B404C4}" type="presOf" srcId="{FA78C2D0-4CA6-4A72-922D-DB70D83E30A1}" destId="{8549B9EC-D357-4EBD-B0C9-CA9A491A475B}" srcOrd="0" destOrd="0" presId="urn:microsoft.com/office/officeart/2005/8/layout/orgChart1"/>
    <dgm:cxn modelId="{3BFB4F9F-7AE5-4B9A-9C5E-887356890A76}" srcId="{BEAD491A-17EE-474B-BE6B-7BBE81845AC8}" destId="{67658B00-0A60-401F-834D-9F04A23385EA}" srcOrd="1" destOrd="0" parTransId="{1619E6F8-1569-42E7-B86C-2BA195C4B16D}" sibTransId="{9FC63DBB-0D8D-49FE-99FF-3F6E70DBA7EF}"/>
    <dgm:cxn modelId="{958D949F-0DCE-49F5-94E5-E8532875142A}" type="presOf" srcId="{617A1D8E-AB06-44D6-A7D5-9C39D8943A3B}" destId="{1AE2F2D6-D075-466B-BC1C-9C242D441800}" srcOrd="0" destOrd="0" presId="urn:microsoft.com/office/officeart/2005/8/layout/orgChart1"/>
    <dgm:cxn modelId="{25641EA3-A9CE-4D3A-9DEC-D9B4D37D03E3}" type="presOf" srcId="{AD13D5C2-03A3-4BCC-B5C8-83A4558B0A96}" destId="{3946F917-EBD6-4843-89DE-C6B19C18E0EE}" srcOrd="0" destOrd="0" presId="urn:microsoft.com/office/officeart/2005/8/layout/orgChart1"/>
    <dgm:cxn modelId="{1984ADA6-4C0B-4E41-9194-F38D4C7A9CF0}" type="presOf" srcId="{21848727-E80C-4E9A-BDB8-A28FA4FF3F12}" destId="{EC15A179-BDD5-49D1-B343-12DBDE6A1C3E}" srcOrd="0" destOrd="0" presId="urn:microsoft.com/office/officeart/2005/8/layout/orgChart1"/>
    <dgm:cxn modelId="{79AF2DAD-2FE0-4051-A06C-90B5789A7C9E}" type="presOf" srcId="{28DF2380-F094-442E-B959-B093A6FE9A19}" destId="{BB131258-C66B-4F53-BE3C-9BC3962624F3}" srcOrd="0" destOrd="0" presId="urn:microsoft.com/office/officeart/2005/8/layout/orgChart1"/>
    <dgm:cxn modelId="{98092EB0-53D7-4ED1-8D51-6C68D68025DE}" type="presOf" srcId="{60289B25-43D4-4B7E-B9E3-F3F32AF9F080}" destId="{995D5622-33B1-4259-B718-A9A27586DCDC}" srcOrd="1" destOrd="0" presId="urn:microsoft.com/office/officeart/2005/8/layout/orgChart1"/>
    <dgm:cxn modelId="{8B481DB2-DD3D-4A1B-9A55-6CB7CBE1899D}" type="presOf" srcId="{E6CB5DC6-82FB-48B8-B521-747A0AECB686}" destId="{5A9AC046-15DB-4C26-8142-3E55EDEF656E}" srcOrd="1" destOrd="0" presId="urn:microsoft.com/office/officeart/2005/8/layout/orgChart1"/>
    <dgm:cxn modelId="{48F49AB2-81B5-4F00-A295-7A7C1C884E21}" type="presOf" srcId="{BC7F3490-4C86-4A2E-8EB6-BDA2B87D026B}" destId="{C6ADCEE2-84ED-49C1-B657-E36E05373914}" srcOrd="1" destOrd="0" presId="urn:microsoft.com/office/officeart/2005/8/layout/orgChart1"/>
    <dgm:cxn modelId="{4F267EB6-F12D-4A37-B887-816361587EC6}" type="presOf" srcId="{BEAD491A-17EE-474B-BE6B-7BBE81845AC8}" destId="{326FDB61-7ACD-4FB4-9B60-CE1EE1F40C0C}" srcOrd="0" destOrd="0" presId="urn:microsoft.com/office/officeart/2005/8/layout/orgChart1"/>
    <dgm:cxn modelId="{148E5ABB-87C8-4A50-A2CE-CCFDCCC8A8E9}" type="presOf" srcId="{567ADE00-2E9D-4F0A-8225-E37DE00BF706}" destId="{B6240B99-BFEE-446C-89D5-D04CE06CBCBA}" srcOrd="1" destOrd="0" presId="urn:microsoft.com/office/officeart/2005/8/layout/orgChart1"/>
    <dgm:cxn modelId="{7D6300BC-1322-49A4-8A1F-58D81CD61624}" srcId="{AD13D5C2-03A3-4BCC-B5C8-83A4558B0A96}" destId="{E27C0F45-1F3C-4C9D-855E-F2DBEE53C67A}" srcOrd="3" destOrd="0" parTransId="{617A1D8E-AB06-44D6-A7D5-9C39D8943A3B}" sibTransId="{50C590D5-878C-40C2-9315-FB539DCDB6D4}"/>
    <dgm:cxn modelId="{FBD0F4C1-B495-4C9F-8302-1084FE6B2CB5}" type="presOf" srcId="{728C661C-EA7D-4C3C-AAF0-7867DE99F0FB}" destId="{208B610A-BEF9-44E8-9153-858D55B09540}" srcOrd="1" destOrd="0" presId="urn:microsoft.com/office/officeart/2005/8/layout/orgChart1"/>
    <dgm:cxn modelId="{8BEF86C3-C03F-4036-A0F8-CF7638A2859D}" type="presOf" srcId="{6DAD9FD4-51E8-4943-944A-3AFDE0B339B8}" destId="{184D063A-4C9A-4CFB-9EC6-500D3F3AEA16}" srcOrd="0" destOrd="0" presId="urn:microsoft.com/office/officeart/2005/8/layout/orgChart1"/>
    <dgm:cxn modelId="{C17BA7CA-FBE1-40A7-BB31-892C746E0DC0}" srcId="{E39C5778-22F3-4D91-9B3A-1FB12C7C1BF0}" destId="{E6CB5DC6-82FB-48B8-B521-747A0AECB686}" srcOrd="2" destOrd="0" parTransId="{FA78C2D0-4CA6-4A72-922D-DB70D83E30A1}" sibTransId="{E3EE6C4E-E429-4217-AF9C-9CF29AEBA2F5}"/>
    <dgm:cxn modelId="{6313DCCC-AF32-4468-8308-9F8F15B91AC4}" type="presOf" srcId="{692FC1A3-7FF9-463F-81DF-42E44211DDC8}" destId="{8D053836-D347-4EE5-9A98-9D613C5BF3BE}" srcOrd="0" destOrd="0" presId="urn:microsoft.com/office/officeart/2005/8/layout/orgChart1"/>
    <dgm:cxn modelId="{F8AF15D0-3A1E-4495-A99C-B199E588D15A}" type="presOf" srcId="{7099D0D9-FD30-4512-ABBA-BA47CB66EDCB}" destId="{CE91B60C-4828-40E0-B9FE-EB45B00D2BB8}" srcOrd="1" destOrd="0" presId="urn:microsoft.com/office/officeart/2005/8/layout/orgChart1"/>
    <dgm:cxn modelId="{EA8613D1-8FDF-425F-9F17-74CE3A451E56}" type="presOf" srcId="{C2D49F48-C85B-4147-947B-9C274C473D72}" destId="{A156AE9D-EB50-4C88-AB2D-5EC6265CE4A8}" srcOrd="0" destOrd="0" presId="urn:microsoft.com/office/officeart/2005/8/layout/orgChart1"/>
    <dgm:cxn modelId="{C26C0CD2-950B-4D14-9052-F481C3AB3A93}" type="presOf" srcId="{B206A37E-7302-4D3C-A92B-DF75BC11757F}" destId="{991EB6A9-2094-4372-9DFC-4F31B1D59D11}" srcOrd="0" destOrd="0" presId="urn:microsoft.com/office/officeart/2005/8/layout/orgChart1"/>
    <dgm:cxn modelId="{2273B2D9-703C-402F-915B-56C32BDCCB8B}" type="presOf" srcId="{2EB172E1-D2E5-4793-81C8-5740B52C62EF}" destId="{E8A0B04C-1915-4820-A4F6-796B327927B5}" srcOrd="0" destOrd="0" presId="urn:microsoft.com/office/officeart/2005/8/layout/orgChart1"/>
    <dgm:cxn modelId="{940A0BDA-4D1B-46B9-8AAB-53A3E425324A}" srcId="{E39C5778-22F3-4D91-9B3A-1FB12C7C1BF0}" destId="{91D41DA3-2504-4D0F-8991-B1DA29E93651}" srcOrd="1" destOrd="0" parTransId="{9A9F47A8-8A11-42EE-8714-43404239D9D3}" sibTransId="{AE15ED95-BB9B-46BD-8E06-A453EDAEBF6C}"/>
    <dgm:cxn modelId="{3D862BDA-A3B0-4602-AAB0-525DED81D564}" type="presOf" srcId="{6C20A37D-07FE-448A-A66F-11D4D6D6C2A5}" destId="{6DA811F7-7424-4C9B-8A9B-CCD2D05FD63F}" srcOrd="1" destOrd="0" presId="urn:microsoft.com/office/officeart/2005/8/layout/orgChart1"/>
    <dgm:cxn modelId="{FC8F4ADC-E8BF-4A72-8A80-F8F088999A42}" type="presOf" srcId="{567ADE00-2E9D-4F0A-8225-E37DE00BF706}" destId="{59352014-1F36-44A1-9E21-B11A1B6375EA}" srcOrd="0" destOrd="0" presId="urn:microsoft.com/office/officeart/2005/8/layout/orgChart1"/>
    <dgm:cxn modelId="{60E7ADE0-2609-43F1-8A11-8130B30289A6}" type="presOf" srcId="{F9165B1D-8575-4F31-A786-F622ECD14F09}" destId="{7D9A372D-BF20-4F0B-9394-F3652419000F}" srcOrd="1" destOrd="0" presId="urn:microsoft.com/office/officeart/2005/8/layout/orgChart1"/>
    <dgm:cxn modelId="{E9FCA1E6-D605-4B15-8A9A-0AFA1E9FC529}" srcId="{74F111B5-B7F2-46D5-AAC9-AC55390C29B4}" destId="{F9165B1D-8575-4F31-A786-F622ECD14F09}" srcOrd="0" destOrd="0" parTransId="{4F9B4A06-DA11-4A1C-829F-4235C5E83548}" sibTransId="{FEE24E48-89AF-45D9-A00A-6D52F8684B6C}"/>
    <dgm:cxn modelId="{7D3BAEE8-5364-4858-A12A-8ADABC355205}" type="presOf" srcId="{91D41DA3-2504-4D0F-8991-B1DA29E93651}" destId="{4679CD49-BC0B-44D3-9E9E-548DC3BEE15F}" srcOrd="0" destOrd="0" presId="urn:microsoft.com/office/officeart/2005/8/layout/orgChart1"/>
    <dgm:cxn modelId="{67AA15E9-BE0F-4E12-A2F6-6CAED0E2BA9F}" type="presOf" srcId="{E39C5778-22F3-4D91-9B3A-1FB12C7C1BF0}" destId="{592DAB63-1243-4A71-8545-D38DF39992B3}" srcOrd="1" destOrd="0" presId="urn:microsoft.com/office/officeart/2005/8/layout/orgChart1"/>
    <dgm:cxn modelId="{8F0C5CEE-2C49-4E83-AC42-578429023B8A}" type="presOf" srcId="{9E5D51C3-2C86-4E7A-BC50-0B08B987CDD5}" destId="{DB68A932-1F38-49B2-A69E-4ED734E46266}" srcOrd="1" destOrd="0" presId="urn:microsoft.com/office/officeart/2005/8/layout/orgChart1"/>
    <dgm:cxn modelId="{450C79EE-AC10-4137-B582-E6AEB72FCD58}" type="presOf" srcId="{D9FB91A8-3920-41E3-955D-78AD01D453F1}" destId="{FACAB005-86A3-4A47-A8D7-B97FA1542122}" srcOrd="0" destOrd="0" presId="urn:microsoft.com/office/officeart/2005/8/layout/orgChart1"/>
    <dgm:cxn modelId="{52EC89F3-F8A6-4D44-A373-9FC3E0DECE67}" type="presOf" srcId="{9A9F47A8-8A11-42EE-8714-43404239D9D3}" destId="{2378087E-F0A4-45EE-849C-3F96141B0CF6}" srcOrd="0" destOrd="0" presId="urn:microsoft.com/office/officeart/2005/8/layout/orgChart1"/>
    <dgm:cxn modelId="{EA3D76F6-B857-476D-9704-A7F10A71ABFF}" type="presOf" srcId="{6FFA1F7F-0348-4215-9A1B-2C9F6C7C10AC}" destId="{927227B4-7DED-408C-A8EB-34B57B799DF4}" srcOrd="1" destOrd="0" presId="urn:microsoft.com/office/officeart/2005/8/layout/orgChart1"/>
    <dgm:cxn modelId="{AF4781F6-6671-4940-B481-3814CA42097E}" type="presOf" srcId="{9E5D51C3-2C86-4E7A-BC50-0B08B987CDD5}" destId="{3F108234-3504-4127-ACF7-2647D5590598}" srcOrd="0" destOrd="0" presId="urn:microsoft.com/office/officeart/2005/8/layout/orgChart1"/>
    <dgm:cxn modelId="{B1F9A1F7-F87F-473C-B748-4BB2DD8376E2}" type="presOf" srcId="{6FFA1F7F-0348-4215-9A1B-2C9F6C7C10AC}" destId="{319B03F1-EB8B-4045-BACD-5FED86751052}" srcOrd="0" destOrd="0" presId="urn:microsoft.com/office/officeart/2005/8/layout/orgChart1"/>
    <dgm:cxn modelId="{CB52F5FE-FC56-4E4C-9858-75565FF87236}" srcId="{F9165B1D-8575-4F31-A786-F622ECD14F09}" destId="{BEAD491A-17EE-474B-BE6B-7BBE81845AC8}" srcOrd="7" destOrd="0" parTransId="{82A6F96E-32A7-473C-9B5A-D9713CCD3D9A}" sibTransId="{9C51C9D9-04B9-4046-ABAD-35F9ABD53ED3}"/>
    <dgm:cxn modelId="{B1DFE5FF-6976-4F18-97ED-2555E04B4B78}" srcId="{E39C5778-22F3-4D91-9B3A-1FB12C7C1BF0}" destId="{7099D0D9-FD30-4512-ABBA-BA47CB66EDCB}" srcOrd="3" destOrd="0" parTransId="{4CB6C825-A503-40C0-8C7E-FBBD23FBFDEE}" sibTransId="{AE70D612-87F8-40B3-A831-E0293C3038BF}"/>
    <dgm:cxn modelId="{BB7A8FC5-2B03-4616-8E9F-08DF001DABCE}" type="presParOf" srcId="{ED4373EE-FF8E-4C2A-BF0D-74EF1A0E2F99}" destId="{51987880-05F2-48D9-95D0-8569957804C8}" srcOrd="0" destOrd="0" presId="urn:microsoft.com/office/officeart/2005/8/layout/orgChart1"/>
    <dgm:cxn modelId="{87A67CE0-49A7-4134-96CD-E793DB70ED50}" type="presParOf" srcId="{51987880-05F2-48D9-95D0-8569957804C8}" destId="{F9DA3D55-A393-4B96-BAC6-F057DB33D61A}" srcOrd="0" destOrd="0" presId="urn:microsoft.com/office/officeart/2005/8/layout/orgChart1"/>
    <dgm:cxn modelId="{4ACC50E2-8BF7-4191-A053-8E12E582C120}" type="presParOf" srcId="{F9DA3D55-A393-4B96-BAC6-F057DB33D61A}" destId="{6A21CD96-7E8A-4F14-8183-3DC3205F55BB}" srcOrd="0" destOrd="0" presId="urn:microsoft.com/office/officeart/2005/8/layout/orgChart1"/>
    <dgm:cxn modelId="{5B22D327-8332-4180-A6C3-F91CA25F67BA}" type="presParOf" srcId="{F9DA3D55-A393-4B96-BAC6-F057DB33D61A}" destId="{7D9A372D-BF20-4F0B-9394-F3652419000F}" srcOrd="1" destOrd="0" presId="urn:microsoft.com/office/officeart/2005/8/layout/orgChart1"/>
    <dgm:cxn modelId="{EE344FBD-C7B9-442F-8F69-90416EA69B57}" type="presParOf" srcId="{51987880-05F2-48D9-95D0-8569957804C8}" destId="{B69E7C8A-A7D9-4FB5-BDA6-349A4DFCC86A}" srcOrd="1" destOrd="0" presId="urn:microsoft.com/office/officeart/2005/8/layout/orgChart1"/>
    <dgm:cxn modelId="{5CE79F98-55CE-478A-80A0-7BE7C4C1B386}" type="presParOf" srcId="{B69E7C8A-A7D9-4FB5-BDA6-349A4DFCC86A}" destId="{602BE3FD-2C28-4D68-BB2D-4A4AF2EF9F76}" srcOrd="0" destOrd="0" presId="urn:microsoft.com/office/officeart/2005/8/layout/orgChart1"/>
    <dgm:cxn modelId="{C9D69561-7FCA-4526-91C1-1415254972C7}" type="presParOf" srcId="{B69E7C8A-A7D9-4FB5-BDA6-349A4DFCC86A}" destId="{FA373FD0-5582-48A6-A95A-499ED687FF85}" srcOrd="1" destOrd="0" presId="urn:microsoft.com/office/officeart/2005/8/layout/orgChart1"/>
    <dgm:cxn modelId="{5AA47ED7-057C-47C8-A1CC-EAACA732A7AA}" type="presParOf" srcId="{FA373FD0-5582-48A6-A95A-499ED687FF85}" destId="{789EE314-4B89-4209-914B-1D2EF734B212}" srcOrd="0" destOrd="0" presId="urn:microsoft.com/office/officeart/2005/8/layout/orgChart1"/>
    <dgm:cxn modelId="{7C7868A4-AEC5-4ED1-9F38-3A19C1B617EA}" type="presParOf" srcId="{789EE314-4B89-4209-914B-1D2EF734B212}" destId="{269BF0C8-A40D-4D0D-8B7D-CD1365C07CDF}" srcOrd="0" destOrd="0" presId="urn:microsoft.com/office/officeart/2005/8/layout/orgChart1"/>
    <dgm:cxn modelId="{A90EB584-B06D-4EDC-B3D1-A57E708E9574}" type="presParOf" srcId="{789EE314-4B89-4209-914B-1D2EF734B212}" destId="{89FEEDB3-A61D-4239-A640-E623628DAB6A}" srcOrd="1" destOrd="0" presId="urn:microsoft.com/office/officeart/2005/8/layout/orgChart1"/>
    <dgm:cxn modelId="{5310CE6B-AF1F-4D47-BD07-D03E2808BF6D}" type="presParOf" srcId="{FA373FD0-5582-48A6-A95A-499ED687FF85}" destId="{50990C61-B8D9-4022-BB15-E3F07757924A}" srcOrd="1" destOrd="0" presId="urn:microsoft.com/office/officeart/2005/8/layout/orgChart1"/>
    <dgm:cxn modelId="{9EA82FF8-A134-4CDC-807B-EA2EC5D1E67E}" type="presParOf" srcId="{FA373FD0-5582-48A6-A95A-499ED687FF85}" destId="{0366A97B-B192-4059-8CA1-F16D45E5946B}" srcOrd="2" destOrd="0" presId="urn:microsoft.com/office/officeart/2005/8/layout/orgChart1"/>
    <dgm:cxn modelId="{388F2061-A43A-4273-853F-D39B84B97CB4}" type="presParOf" srcId="{B69E7C8A-A7D9-4FB5-BDA6-349A4DFCC86A}" destId="{3F680C59-FA14-42C5-B817-F251095BC5A6}" srcOrd="2" destOrd="0" presId="urn:microsoft.com/office/officeart/2005/8/layout/orgChart1"/>
    <dgm:cxn modelId="{82462D79-6B11-4BD1-AB68-D71F66ECA9A7}" type="presParOf" srcId="{B69E7C8A-A7D9-4FB5-BDA6-349A4DFCC86A}" destId="{D27D6728-CCA3-451E-B7C3-D108FBDEE4A3}" srcOrd="3" destOrd="0" presId="urn:microsoft.com/office/officeart/2005/8/layout/orgChart1"/>
    <dgm:cxn modelId="{A46674E0-FD37-4E92-A48B-E952D0A17CF8}" type="presParOf" srcId="{D27D6728-CCA3-451E-B7C3-D108FBDEE4A3}" destId="{E7CC75D5-B0CB-4706-A6A3-42919CBADA50}" srcOrd="0" destOrd="0" presId="urn:microsoft.com/office/officeart/2005/8/layout/orgChart1"/>
    <dgm:cxn modelId="{EA634300-6CC6-4715-88C0-B148FF100450}" type="presParOf" srcId="{E7CC75D5-B0CB-4706-A6A3-42919CBADA50}" destId="{59352014-1F36-44A1-9E21-B11A1B6375EA}" srcOrd="0" destOrd="0" presId="urn:microsoft.com/office/officeart/2005/8/layout/orgChart1"/>
    <dgm:cxn modelId="{E5121BFC-97B5-4F29-A80F-8D4D02209869}" type="presParOf" srcId="{E7CC75D5-B0CB-4706-A6A3-42919CBADA50}" destId="{B6240B99-BFEE-446C-89D5-D04CE06CBCBA}" srcOrd="1" destOrd="0" presId="urn:microsoft.com/office/officeart/2005/8/layout/orgChart1"/>
    <dgm:cxn modelId="{D92086AA-5BF1-47A3-93E5-D69642BB6785}" type="presParOf" srcId="{D27D6728-CCA3-451E-B7C3-D108FBDEE4A3}" destId="{1BA5E0F9-2723-4C63-AC49-A7D0AB623FB6}" srcOrd="1" destOrd="0" presId="urn:microsoft.com/office/officeart/2005/8/layout/orgChart1"/>
    <dgm:cxn modelId="{7B59C542-A6D6-44CE-B818-88D3D0B8E9A1}" type="presParOf" srcId="{D27D6728-CCA3-451E-B7C3-D108FBDEE4A3}" destId="{4B05B281-AAED-4627-AA13-61383EFF7C38}" srcOrd="2" destOrd="0" presId="urn:microsoft.com/office/officeart/2005/8/layout/orgChart1"/>
    <dgm:cxn modelId="{3C947391-8F47-427F-BBDE-88F994B5A290}" type="presParOf" srcId="{B69E7C8A-A7D9-4FB5-BDA6-349A4DFCC86A}" destId="{B3EDE0A8-5FCD-4583-8F1E-E49B9FD28791}" srcOrd="4" destOrd="0" presId="urn:microsoft.com/office/officeart/2005/8/layout/orgChart1"/>
    <dgm:cxn modelId="{4117C031-C5F5-4783-B3E6-9166CF26ABF2}" type="presParOf" srcId="{B69E7C8A-A7D9-4FB5-BDA6-349A4DFCC86A}" destId="{1B369E1D-2F64-46B9-A807-67B5553FBB7B}" srcOrd="5" destOrd="0" presId="urn:microsoft.com/office/officeart/2005/8/layout/orgChart1"/>
    <dgm:cxn modelId="{62835D69-974A-4FB4-B1C3-21C1612E0211}" type="presParOf" srcId="{1B369E1D-2F64-46B9-A807-67B5553FBB7B}" destId="{5932161F-0304-45D7-8742-D1EB2CD32E06}" srcOrd="0" destOrd="0" presId="urn:microsoft.com/office/officeart/2005/8/layout/orgChart1"/>
    <dgm:cxn modelId="{60428C10-B8F7-43DC-8B84-94D62278441B}" type="presParOf" srcId="{5932161F-0304-45D7-8742-D1EB2CD32E06}" destId="{A156AE9D-EB50-4C88-AB2D-5EC6265CE4A8}" srcOrd="0" destOrd="0" presId="urn:microsoft.com/office/officeart/2005/8/layout/orgChart1"/>
    <dgm:cxn modelId="{6217959E-CE80-4D3F-B5CE-E5649523A409}" type="presParOf" srcId="{5932161F-0304-45D7-8742-D1EB2CD32E06}" destId="{C61D07D5-4AA7-4A07-A6D1-91200B9CECD3}" srcOrd="1" destOrd="0" presId="urn:microsoft.com/office/officeart/2005/8/layout/orgChart1"/>
    <dgm:cxn modelId="{68D53B1D-2CC5-4A91-9910-DDA649C2C6E9}" type="presParOf" srcId="{1B369E1D-2F64-46B9-A807-67B5553FBB7B}" destId="{D9DC2AD4-7D23-476B-AE04-67AB9B513CE4}" srcOrd="1" destOrd="0" presId="urn:microsoft.com/office/officeart/2005/8/layout/orgChart1"/>
    <dgm:cxn modelId="{BCB0A765-505E-4FE0-8AED-4417DFA175AA}" type="presParOf" srcId="{1B369E1D-2F64-46B9-A807-67B5553FBB7B}" destId="{A1161379-0E4F-4A83-81DE-A15BA77BE833}" srcOrd="2" destOrd="0" presId="urn:microsoft.com/office/officeart/2005/8/layout/orgChart1"/>
    <dgm:cxn modelId="{3D65EF63-43DC-4937-BC08-D6ABF41B50E2}" type="presParOf" srcId="{B69E7C8A-A7D9-4FB5-BDA6-349A4DFCC86A}" destId="{BB131258-C66B-4F53-BE3C-9BC3962624F3}" srcOrd="6" destOrd="0" presId="urn:microsoft.com/office/officeart/2005/8/layout/orgChart1"/>
    <dgm:cxn modelId="{061CE689-6F7B-4D98-9BFA-7B74EE4285A8}" type="presParOf" srcId="{B69E7C8A-A7D9-4FB5-BDA6-349A4DFCC86A}" destId="{D8762427-F61F-4E7E-AB2F-18B734CE4DE9}" srcOrd="7" destOrd="0" presId="urn:microsoft.com/office/officeart/2005/8/layout/orgChart1"/>
    <dgm:cxn modelId="{814E23EE-B49B-4244-95AB-E77A447DBFE3}" type="presParOf" srcId="{D8762427-F61F-4E7E-AB2F-18B734CE4DE9}" destId="{58159D6C-40C0-4EF6-8363-53411A76D155}" srcOrd="0" destOrd="0" presId="urn:microsoft.com/office/officeart/2005/8/layout/orgChart1"/>
    <dgm:cxn modelId="{53DA390D-2689-4A18-956E-6324C6E4A711}" type="presParOf" srcId="{58159D6C-40C0-4EF6-8363-53411A76D155}" destId="{4B096575-C017-48F6-8E47-E19D2C36AD85}" srcOrd="0" destOrd="0" presId="urn:microsoft.com/office/officeart/2005/8/layout/orgChart1"/>
    <dgm:cxn modelId="{BAA9E42A-76DC-4F05-8711-3137AB91AAAE}" type="presParOf" srcId="{58159D6C-40C0-4EF6-8363-53411A76D155}" destId="{208B610A-BEF9-44E8-9153-858D55B09540}" srcOrd="1" destOrd="0" presId="urn:microsoft.com/office/officeart/2005/8/layout/orgChart1"/>
    <dgm:cxn modelId="{D81636ED-0ACF-4591-93D4-28E7738E3E1F}" type="presParOf" srcId="{D8762427-F61F-4E7E-AB2F-18B734CE4DE9}" destId="{8F3C4968-5BE7-4C62-9A3F-3CE6CB207214}" srcOrd="1" destOrd="0" presId="urn:microsoft.com/office/officeart/2005/8/layout/orgChart1"/>
    <dgm:cxn modelId="{30AA3132-C7FE-4A9A-826A-2C72395EE07D}" type="presParOf" srcId="{D8762427-F61F-4E7E-AB2F-18B734CE4DE9}" destId="{EB5A9195-BA3B-4EB7-90A8-B5E57D3C1E69}" srcOrd="2" destOrd="0" presId="urn:microsoft.com/office/officeart/2005/8/layout/orgChart1"/>
    <dgm:cxn modelId="{162E26A4-DD85-4739-B970-4797BEE81248}" type="presParOf" srcId="{B69E7C8A-A7D9-4FB5-BDA6-349A4DFCC86A}" destId="{4E206D9B-44D1-42CA-8378-E7533395DF1C}" srcOrd="8" destOrd="0" presId="urn:microsoft.com/office/officeart/2005/8/layout/orgChart1"/>
    <dgm:cxn modelId="{8DA29117-F2AC-44E8-A3C6-5D1CDF73F836}" type="presParOf" srcId="{B69E7C8A-A7D9-4FB5-BDA6-349A4DFCC86A}" destId="{891104E4-0026-4FAD-B6FF-68F47E12B7E5}" srcOrd="9" destOrd="0" presId="urn:microsoft.com/office/officeart/2005/8/layout/orgChart1"/>
    <dgm:cxn modelId="{0B835A7C-D191-4D9F-95AC-0B90BEE6D04C}" type="presParOf" srcId="{891104E4-0026-4FAD-B6FF-68F47E12B7E5}" destId="{99488775-DF3A-4311-BE80-67C79643848D}" srcOrd="0" destOrd="0" presId="urn:microsoft.com/office/officeart/2005/8/layout/orgChart1"/>
    <dgm:cxn modelId="{139A31F3-4A0F-46E5-BC49-8D1D5B1816C2}" type="presParOf" srcId="{99488775-DF3A-4311-BE80-67C79643848D}" destId="{3946F917-EBD6-4843-89DE-C6B19C18E0EE}" srcOrd="0" destOrd="0" presId="urn:microsoft.com/office/officeart/2005/8/layout/orgChart1"/>
    <dgm:cxn modelId="{AC5C80D4-62AF-47D2-81D4-A985FC64D74A}" type="presParOf" srcId="{99488775-DF3A-4311-BE80-67C79643848D}" destId="{34905C6E-A0B8-44B0-BEC4-4008A8F2D0C3}" srcOrd="1" destOrd="0" presId="urn:microsoft.com/office/officeart/2005/8/layout/orgChart1"/>
    <dgm:cxn modelId="{31D3044C-85E0-4E42-8E03-783182947E79}" type="presParOf" srcId="{891104E4-0026-4FAD-B6FF-68F47E12B7E5}" destId="{460A268E-4DB7-4869-ACA4-74FCBFF60012}" srcOrd="1" destOrd="0" presId="urn:microsoft.com/office/officeart/2005/8/layout/orgChart1"/>
    <dgm:cxn modelId="{3507604F-B62E-4F5B-99B2-09D8525A734C}" type="presParOf" srcId="{460A268E-4DB7-4869-ACA4-74FCBFF60012}" destId="{19AC73F8-BA38-474A-905C-31FB2EC99C90}" srcOrd="0" destOrd="0" presId="urn:microsoft.com/office/officeart/2005/8/layout/orgChart1"/>
    <dgm:cxn modelId="{320E90E4-9D0E-445C-B43D-8D21B3897A34}" type="presParOf" srcId="{460A268E-4DB7-4869-ACA4-74FCBFF60012}" destId="{DD3BC323-48EC-4687-8E31-07D02F90742F}" srcOrd="1" destOrd="0" presId="urn:microsoft.com/office/officeart/2005/8/layout/orgChart1"/>
    <dgm:cxn modelId="{5B95B91D-5995-4480-827D-E37D50B7BFF8}" type="presParOf" srcId="{DD3BC323-48EC-4687-8E31-07D02F90742F}" destId="{D49E63A0-1788-4F2B-86F1-DC0B243E6CD8}" srcOrd="0" destOrd="0" presId="urn:microsoft.com/office/officeart/2005/8/layout/orgChart1"/>
    <dgm:cxn modelId="{2A90C800-3C21-4EA7-95F2-AEFD4B5828C4}" type="presParOf" srcId="{D49E63A0-1788-4F2B-86F1-DC0B243E6CD8}" destId="{C8F7B3BE-1EBC-4D1A-8A5E-CB9D76C2E183}" srcOrd="0" destOrd="0" presId="urn:microsoft.com/office/officeart/2005/8/layout/orgChart1"/>
    <dgm:cxn modelId="{889824DF-1B89-4363-9765-E8E0BE47C60F}" type="presParOf" srcId="{D49E63A0-1788-4F2B-86F1-DC0B243E6CD8}" destId="{7BC61EC4-FE3D-4FC6-8CD2-1873C06E5D86}" srcOrd="1" destOrd="0" presId="urn:microsoft.com/office/officeart/2005/8/layout/orgChart1"/>
    <dgm:cxn modelId="{CF2EB70B-6A46-4C18-BF9E-72BF354F550F}" type="presParOf" srcId="{DD3BC323-48EC-4687-8E31-07D02F90742F}" destId="{C170ED9F-EF02-43B0-BEAC-9EE762A2A979}" srcOrd="1" destOrd="0" presId="urn:microsoft.com/office/officeart/2005/8/layout/orgChart1"/>
    <dgm:cxn modelId="{9EBA85E9-11C4-4B1B-8177-ABA9EE9C2D33}" type="presParOf" srcId="{DD3BC323-48EC-4687-8E31-07D02F90742F}" destId="{6245809C-7DED-415C-968E-78503E595561}" srcOrd="2" destOrd="0" presId="urn:microsoft.com/office/officeart/2005/8/layout/orgChart1"/>
    <dgm:cxn modelId="{16C1B7BA-7B87-44EF-8AB2-C0191208AFF9}" type="presParOf" srcId="{460A268E-4DB7-4869-ACA4-74FCBFF60012}" destId="{210CB307-B8AE-4764-B3D4-64BA84C86472}" srcOrd="2" destOrd="0" presId="urn:microsoft.com/office/officeart/2005/8/layout/orgChart1"/>
    <dgm:cxn modelId="{653483D6-1EAA-4957-8AE2-2717FD34B933}" type="presParOf" srcId="{460A268E-4DB7-4869-ACA4-74FCBFF60012}" destId="{F21171D9-23D7-493A-A73D-5241DBA4E584}" srcOrd="3" destOrd="0" presId="urn:microsoft.com/office/officeart/2005/8/layout/orgChart1"/>
    <dgm:cxn modelId="{893F3174-87BE-4D96-8FEA-02DC025BDDF8}" type="presParOf" srcId="{F21171D9-23D7-493A-A73D-5241DBA4E584}" destId="{6415C885-09CA-4BC2-AB32-6BC726109A99}" srcOrd="0" destOrd="0" presId="urn:microsoft.com/office/officeart/2005/8/layout/orgChart1"/>
    <dgm:cxn modelId="{A040D9AC-3DFB-40CA-8C62-6947FB4CBC6E}" type="presParOf" srcId="{6415C885-09CA-4BC2-AB32-6BC726109A99}" destId="{319B03F1-EB8B-4045-BACD-5FED86751052}" srcOrd="0" destOrd="0" presId="urn:microsoft.com/office/officeart/2005/8/layout/orgChart1"/>
    <dgm:cxn modelId="{AA6841DC-B0DA-43B4-94ED-1CF4AA842D66}" type="presParOf" srcId="{6415C885-09CA-4BC2-AB32-6BC726109A99}" destId="{927227B4-7DED-408C-A8EB-34B57B799DF4}" srcOrd="1" destOrd="0" presId="urn:microsoft.com/office/officeart/2005/8/layout/orgChart1"/>
    <dgm:cxn modelId="{E3825173-220E-42E7-9AB8-CE62E6CB5356}" type="presParOf" srcId="{F21171D9-23D7-493A-A73D-5241DBA4E584}" destId="{219EDC60-3AA6-4455-AF9E-4B66AFC91146}" srcOrd="1" destOrd="0" presId="urn:microsoft.com/office/officeart/2005/8/layout/orgChart1"/>
    <dgm:cxn modelId="{24841822-69FF-488A-AC4A-D5E91899238E}" type="presParOf" srcId="{F21171D9-23D7-493A-A73D-5241DBA4E584}" destId="{649825A9-90A9-4F03-B729-94CA03796745}" srcOrd="2" destOrd="0" presId="urn:microsoft.com/office/officeart/2005/8/layout/orgChart1"/>
    <dgm:cxn modelId="{2EA0A657-582A-4F5C-9E72-0D435C319FAA}" type="presParOf" srcId="{460A268E-4DB7-4869-ACA4-74FCBFF60012}" destId="{2DDCCE7D-D761-4B33-AF1A-3F441C137CBD}" srcOrd="4" destOrd="0" presId="urn:microsoft.com/office/officeart/2005/8/layout/orgChart1"/>
    <dgm:cxn modelId="{33734566-BD6E-47F8-8CD9-65BBEB034F95}" type="presParOf" srcId="{460A268E-4DB7-4869-ACA4-74FCBFF60012}" destId="{1A6BC8AE-0472-4869-B913-BB2012E18579}" srcOrd="5" destOrd="0" presId="urn:microsoft.com/office/officeart/2005/8/layout/orgChart1"/>
    <dgm:cxn modelId="{DC1A7097-9650-4C9D-93F0-B3EEF8C21E61}" type="presParOf" srcId="{1A6BC8AE-0472-4869-B913-BB2012E18579}" destId="{BFC45573-D859-4C81-BAB5-0D6DD2DB5ED2}" srcOrd="0" destOrd="0" presId="urn:microsoft.com/office/officeart/2005/8/layout/orgChart1"/>
    <dgm:cxn modelId="{CE7769DA-FE98-4275-B899-7E08A016F86C}" type="presParOf" srcId="{BFC45573-D859-4C81-BAB5-0D6DD2DB5ED2}" destId="{7194E2FE-2F48-41CD-B82B-3D128702170A}" srcOrd="0" destOrd="0" presId="urn:microsoft.com/office/officeart/2005/8/layout/orgChart1"/>
    <dgm:cxn modelId="{55DD1B9D-82C4-4B53-858A-870EAF69881C}" type="presParOf" srcId="{BFC45573-D859-4C81-BAB5-0D6DD2DB5ED2}" destId="{995D5622-33B1-4259-B718-A9A27586DCDC}" srcOrd="1" destOrd="0" presId="urn:microsoft.com/office/officeart/2005/8/layout/orgChart1"/>
    <dgm:cxn modelId="{DC146303-1C41-47B3-BBED-D3F274C054E7}" type="presParOf" srcId="{1A6BC8AE-0472-4869-B913-BB2012E18579}" destId="{EBFC147F-6882-4154-9619-E5E36B3880F0}" srcOrd="1" destOrd="0" presId="urn:microsoft.com/office/officeart/2005/8/layout/orgChart1"/>
    <dgm:cxn modelId="{C7D963E6-8533-4B32-9C56-918567778798}" type="presParOf" srcId="{1A6BC8AE-0472-4869-B913-BB2012E18579}" destId="{A3A78C22-9718-4A38-A9AF-E5DCCF895F85}" srcOrd="2" destOrd="0" presId="urn:microsoft.com/office/officeart/2005/8/layout/orgChart1"/>
    <dgm:cxn modelId="{B5A46610-4991-4511-8BC8-517AB06E1D8C}" type="presParOf" srcId="{460A268E-4DB7-4869-ACA4-74FCBFF60012}" destId="{1AE2F2D6-D075-466B-BC1C-9C242D441800}" srcOrd="6" destOrd="0" presId="urn:microsoft.com/office/officeart/2005/8/layout/orgChart1"/>
    <dgm:cxn modelId="{55013709-225F-4E19-AAE3-261079411DC0}" type="presParOf" srcId="{460A268E-4DB7-4869-ACA4-74FCBFF60012}" destId="{DB73D0B7-7CBE-4F29-88C0-57811BD7EE2E}" srcOrd="7" destOrd="0" presId="urn:microsoft.com/office/officeart/2005/8/layout/orgChart1"/>
    <dgm:cxn modelId="{C85D5E23-A366-43C0-BE9D-3774637E4B23}" type="presParOf" srcId="{DB73D0B7-7CBE-4F29-88C0-57811BD7EE2E}" destId="{729CE4F9-317B-46E1-BEC3-846C7E5D298A}" srcOrd="0" destOrd="0" presId="urn:microsoft.com/office/officeart/2005/8/layout/orgChart1"/>
    <dgm:cxn modelId="{75B9CB19-F860-4CD3-9B92-C53C51E23060}" type="presParOf" srcId="{729CE4F9-317B-46E1-BEC3-846C7E5D298A}" destId="{865A15CB-7B3F-4510-A479-2148345DF8B8}" srcOrd="0" destOrd="0" presId="urn:microsoft.com/office/officeart/2005/8/layout/orgChart1"/>
    <dgm:cxn modelId="{65F105F7-B70D-43D9-87B8-9895388CA4B1}" type="presParOf" srcId="{729CE4F9-317B-46E1-BEC3-846C7E5D298A}" destId="{A6E532B2-436C-4571-954A-6E538C857FCD}" srcOrd="1" destOrd="0" presId="urn:microsoft.com/office/officeart/2005/8/layout/orgChart1"/>
    <dgm:cxn modelId="{03F88B15-9BDB-461B-BF11-B5DE2BD4DE6D}" type="presParOf" srcId="{DB73D0B7-7CBE-4F29-88C0-57811BD7EE2E}" destId="{D8ED99C5-CB89-47BF-BFCB-B6B9F6CB10D0}" srcOrd="1" destOrd="0" presId="urn:microsoft.com/office/officeart/2005/8/layout/orgChart1"/>
    <dgm:cxn modelId="{5282509A-EA39-4AD3-9549-55A3B54F6A8C}" type="presParOf" srcId="{DB73D0B7-7CBE-4F29-88C0-57811BD7EE2E}" destId="{35805FF0-CC5E-4B07-BE2C-9F81AE3D2098}" srcOrd="2" destOrd="0" presId="urn:microsoft.com/office/officeart/2005/8/layout/orgChart1"/>
    <dgm:cxn modelId="{7A46315C-3DF1-4755-8D43-6465982B05B5}" type="presParOf" srcId="{460A268E-4DB7-4869-ACA4-74FCBFF60012}" destId="{991EB6A9-2094-4372-9DFC-4F31B1D59D11}" srcOrd="8" destOrd="0" presId="urn:microsoft.com/office/officeart/2005/8/layout/orgChart1"/>
    <dgm:cxn modelId="{4CF1C112-61D6-4338-8604-9BE99626B4E8}" type="presParOf" srcId="{460A268E-4DB7-4869-ACA4-74FCBFF60012}" destId="{6659015B-04EE-490A-83EA-5E5DD91A8E5C}" srcOrd="9" destOrd="0" presId="urn:microsoft.com/office/officeart/2005/8/layout/orgChart1"/>
    <dgm:cxn modelId="{A27B7275-A915-49F2-AF3C-726D1E8399F7}" type="presParOf" srcId="{6659015B-04EE-490A-83EA-5E5DD91A8E5C}" destId="{72A65A35-DF10-4BB2-B309-A968F9CB6208}" srcOrd="0" destOrd="0" presId="urn:microsoft.com/office/officeart/2005/8/layout/orgChart1"/>
    <dgm:cxn modelId="{F3B2DC61-CD1F-4884-B84B-CB1125BDE59B}" type="presParOf" srcId="{72A65A35-DF10-4BB2-B309-A968F9CB6208}" destId="{0918F2DA-BFAA-4526-8259-6F1ABC3A169F}" srcOrd="0" destOrd="0" presId="urn:microsoft.com/office/officeart/2005/8/layout/orgChart1"/>
    <dgm:cxn modelId="{925AAE27-DAE4-4D4A-A900-CF79584D614F}" type="presParOf" srcId="{72A65A35-DF10-4BB2-B309-A968F9CB6208}" destId="{676A0E2C-B12D-4FAF-9036-EB8C7E8E0EB3}" srcOrd="1" destOrd="0" presId="urn:microsoft.com/office/officeart/2005/8/layout/orgChart1"/>
    <dgm:cxn modelId="{DB4BD03B-B101-4AA7-B605-C9FD0C72DAEB}" type="presParOf" srcId="{6659015B-04EE-490A-83EA-5E5DD91A8E5C}" destId="{756593AF-2221-4DF2-AC70-84D6C255EC41}" srcOrd="1" destOrd="0" presId="urn:microsoft.com/office/officeart/2005/8/layout/orgChart1"/>
    <dgm:cxn modelId="{591955BE-8636-4DF7-959D-2DA8586AB50F}" type="presParOf" srcId="{6659015B-04EE-490A-83EA-5E5DD91A8E5C}" destId="{D7A3B7AB-9547-4A12-9708-7564AFB79937}" srcOrd="2" destOrd="0" presId="urn:microsoft.com/office/officeart/2005/8/layout/orgChart1"/>
    <dgm:cxn modelId="{D650C33D-DCCE-4908-8089-DB194A3E1CDA}" type="presParOf" srcId="{460A268E-4DB7-4869-ACA4-74FCBFF60012}" destId="{2CCF56B1-53C8-4C14-B6C6-CA80B557B58D}" srcOrd="10" destOrd="0" presId="urn:microsoft.com/office/officeart/2005/8/layout/orgChart1"/>
    <dgm:cxn modelId="{6575056B-6AAF-40FC-9D06-B23238D1BAD7}" type="presParOf" srcId="{460A268E-4DB7-4869-ACA4-74FCBFF60012}" destId="{43C4AEC1-2518-4B4E-81E5-81D6BC47D23B}" srcOrd="11" destOrd="0" presId="urn:microsoft.com/office/officeart/2005/8/layout/orgChart1"/>
    <dgm:cxn modelId="{D5577C11-E8C9-4DF7-9F04-A228D7E4A614}" type="presParOf" srcId="{43C4AEC1-2518-4B4E-81E5-81D6BC47D23B}" destId="{370542B8-6D62-4A71-9A83-D5C585F01BD6}" srcOrd="0" destOrd="0" presId="urn:microsoft.com/office/officeart/2005/8/layout/orgChart1"/>
    <dgm:cxn modelId="{3C4D7903-41F2-45F4-BBFF-DB3BB28B2560}" type="presParOf" srcId="{370542B8-6D62-4A71-9A83-D5C585F01BD6}" destId="{98D74F42-9B56-4882-A10E-A416CD8B5EE0}" srcOrd="0" destOrd="0" presId="urn:microsoft.com/office/officeart/2005/8/layout/orgChart1"/>
    <dgm:cxn modelId="{D944CB1C-189E-458F-9792-051C90FFF999}" type="presParOf" srcId="{370542B8-6D62-4A71-9A83-D5C585F01BD6}" destId="{1B86306F-0B0F-4566-A90C-1B8D2E5E4605}" srcOrd="1" destOrd="0" presId="urn:microsoft.com/office/officeart/2005/8/layout/orgChart1"/>
    <dgm:cxn modelId="{D515B321-9E3F-424E-A4F6-8AE5E56E91EE}" type="presParOf" srcId="{43C4AEC1-2518-4B4E-81E5-81D6BC47D23B}" destId="{5EAB17D0-FA75-4EE2-B4FE-0DE5A712F8FB}" srcOrd="1" destOrd="0" presId="urn:microsoft.com/office/officeart/2005/8/layout/orgChart1"/>
    <dgm:cxn modelId="{9274DC51-E757-4373-AA77-A5B6D390C2DB}" type="presParOf" srcId="{43C4AEC1-2518-4B4E-81E5-81D6BC47D23B}" destId="{06ABB3FD-F53E-46C9-8663-E68D13D240CE}" srcOrd="2" destOrd="0" presId="urn:microsoft.com/office/officeart/2005/8/layout/orgChart1"/>
    <dgm:cxn modelId="{F76D22AB-1807-43D6-88B1-427D9836CB40}" type="presParOf" srcId="{891104E4-0026-4FAD-B6FF-68F47E12B7E5}" destId="{6AFC0049-9B51-4F7E-9E07-AA5268AF393C}" srcOrd="2" destOrd="0" presId="urn:microsoft.com/office/officeart/2005/8/layout/orgChart1"/>
    <dgm:cxn modelId="{25AF5777-1E65-4BE1-AC0D-F63690879DC7}" type="presParOf" srcId="{B69E7C8A-A7D9-4FB5-BDA6-349A4DFCC86A}" destId="{B58B4511-D80E-4031-AAEB-7A74A2F08DB5}" srcOrd="10" destOrd="0" presId="urn:microsoft.com/office/officeart/2005/8/layout/orgChart1"/>
    <dgm:cxn modelId="{54565A2B-DC3A-4443-8E96-B20985276B83}" type="presParOf" srcId="{B69E7C8A-A7D9-4FB5-BDA6-349A4DFCC86A}" destId="{989D95D0-3C66-4538-8A2F-AACB164B4944}" srcOrd="11" destOrd="0" presId="urn:microsoft.com/office/officeart/2005/8/layout/orgChart1"/>
    <dgm:cxn modelId="{BEC83DD5-86DF-412D-8F6B-3B34652E92D2}" type="presParOf" srcId="{989D95D0-3C66-4538-8A2F-AACB164B4944}" destId="{11A64B5A-3971-4E5A-8248-02A91D29D813}" srcOrd="0" destOrd="0" presId="urn:microsoft.com/office/officeart/2005/8/layout/orgChart1"/>
    <dgm:cxn modelId="{7E0EFB69-1707-4E2F-AF76-F22A3DB2265F}" type="presParOf" srcId="{11A64B5A-3971-4E5A-8248-02A91D29D813}" destId="{EAA33AB7-7F72-4018-BE0B-D556790F55D4}" srcOrd="0" destOrd="0" presId="urn:microsoft.com/office/officeart/2005/8/layout/orgChart1"/>
    <dgm:cxn modelId="{3641F529-0A1C-41E7-A9CC-FFDC5380BE62}" type="presParOf" srcId="{11A64B5A-3971-4E5A-8248-02A91D29D813}" destId="{592DAB63-1243-4A71-8545-D38DF39992B3}" srcOrd="1" destOrd="0" presId="urn:microsoft.com/office/officeart/2005/8/layout/orgChart1"/>
    <dgm:cxn modelId="{B23F6AA2-8C6A-4632-B810-ACE08FD7D317}" type="presParOf" srcId="{989D95D0-3C66-4538-8A2F-AACB164B4944}" destId="{85CF5A82-C8E5-4C1C-BC41-CBFF1646F149}" srcOrd="1" destOrd="0" presId="urn:microsoft.com/office/officeart/2005/8/layout/orgChart1"/>
    <dgm:cxn modelId="{F547BDFF-C63D-48DD-ACFE-013FF5425A03}" type="presParOf" srcId="{85CF5A82-C8E5-4C1C-BC41-CBFF1646F149}" destId="{799F2804-AFC3-432E-BC25-BCFB4A88209B}" srcOrd="0" destOrd="0" presId="urn:microsoft.com/office/officeart/2005/8/layout/orgChart1"/>
    <dgm:cxn modelId="{404AF2F8-B3E1-432D-975C-2838483D928C}" type="presParOf" srcId="{85CF5A82-C8E5-4C1C-BC41-CBFF1646F149}" destId="{ECA285D6-40A1-4D07-A756-EAEB16C08969}" srcOrd="1" destOrd="0" presId="urn:microsoft.com/office/officeart/2005/8/layout/orgChart1"/>
    <dgm:cxn modelId="{84D1A85C-E809-4027-BFCD-8BF4EEA67375}" type="presParOf" srcId="{ECA285D6-40A1-4D07-A756-EAEB16C08969}" destId="{E187ABF1-081A-40F8-9D2C-05860A007D4A}" srcOrd="0" destOrd="0" presId="urn:microsoft.com/office/officeart/2005/8/layout/orgChart1"/>
    <dgm:cxn modelId="{337136AC-791B-4D36-9237-EB88222F3A59}" type="presParOf" srcId="{E187ABF1-081A-40F8-9D2C-05860A007D4A}" destId="{FACAB005-86A3-4A47-A8D7-B97FA1542122}" srcOrd="0" destOrd="0" presId="urn:microsoft.com/office/officeart/2005/8/layout/orgChart1"/>
    <dgm:cxn modelId="{6C36F893-FCCD-4F30-B85F-BB5A9499B7D5}" type="presParOf" srcId="{E187ABF1-081A-40F8-9D2C-05860A007D4A}" destId="{260CA68A-04BC-474D-B544-5BF03E090FE2}" srcOrd="1" destOrd="0" presId="urn:microsoft.com/office/officeart/2005/8/layout/orgChart1"/>
    <dgm:cxn modelId="{DEC0DAA3-4BE9-4AB6-9DE0-559C7DA0780C}" type="presParOf" srcId="{ECA285D6-40A1-4D07-A756-EAEB16C08969}" destId="{7AB6ABCE-AF35-4E0F-98D1-01717726F139}" srcOrd="1" destOrd="0" presId="urn:microsoft.com/office/officeart/2005/8/layout/orgChart1"/>
    <dgm:cxn modelId="{D5338F32-D5FE-4B96-BEC2-92151B8EE1C6}" type="presParOf" srcId="{ECA285D6-40A1-4D07-A756-EAEB16C08969}" destId="{591777D5-6A0B-4992-B492-0C4F6CDBEA9C}" srcOrd="2" destOrd="0" presId="urn:microsoft.com/office/officeart/2005/8/layout/orgChart1"/>
    <dgm:cxn modelId="{401FB8DE-1658-4751-BB71-A5EFBDC9F27B}" type="presParOf" srcId="{85CF5A82-C8E5-4C1C-BC41-CBFF1646F149}" destId="{2378087E-F0A4-45EE-849C-3F96141B0CF6}" srcOrd="2" destOrd="0" presId="urn:microsoft.com/office/officeart/2005/8/layout/orgChart1"/>
    <dgm:cxn modelId="{7E411302-E3B2-400B-BC8E-548C39932DFC}" type="presParOf" srcId="{85CF5A82-C8E5-4C1C-BC41-CBFF1646F149}" destId="{996CAEE6-BB1B-4B6F-B975-7583D5D0C310}" srcOrd="3" destOrd="0" presId="urn:microsoft.com/office/officeart/2005/8/layout/orgChart1"/>
    <dgm:cxn modelId="{6B22A318-26EC-4072-AB63-08E9225B9C6D}" type="presParOf" srcId="{996CAEE6-BB1B-4B6F-B975-7583D5D0C310}" destId="{6961AD56-B8D7-4654-A4DE-FA17ECE952B1}" srcOrd="0" destOrd="0" presId="urn:microsoft.com/office/officeart/2005/8/layout/orgChart1"/>
    <dgm:cxn modelId="{BE912ABF-361D-4B59-B577-C65C770FC87B}" type="presParOf" srcId="{6961AD56-B8D7-4654-A4DE-FA17ECE952B1}" destId="{4679CD49-BC0B-44D3-9E9E-548DC3BEE15F}" srcOrd="0" destOrd="0" presId="urn:microsoft.com/office/officeart/2005/8/layout/orgChart1"/>
    <dgm:cxn modelId="{B975EDE7-ED40-4601-8EFF-61AB4CDEFA1F}" type="presParOf" srcId="{6961AD56-B8D7-4654-A4DE-FA17ECE952B1}" destId="{A417A9CF-16A5-468E-9355-3DAEF00236A1}" srcOrd="1" destOrd="0" presId="urn:microsoft.com/office/officeart/2005/8/layout/orgChart1"/>
    <dgm:cxn modelId="{0CCECCB2-A7CC-405D-ACC7-271B256C3DB4}" type="presParOf" srcId="{996CAEE6-BB1B-4B6F-B975-7583D5D0C310}" destId="{850D303D-77DB-4570-B5FC-AEA2D114E8D6}" srcOrd="1" destOrd="0" presId="urn:microsoft.com/office/officeart/2005/8/layout/orgChart1"/>
    <dgm:cxn modelId="{0BF3395D-17A2-4FB8-B925-7286FBB86E64}" type="presParOf" srcId="{996CAEE6-BB1B-4B6F-B975-7583D5D0C310}" destId="{5BF98060-7F50-4A3B-804B-0B542530EF51}" srcOrd="2" destOrd="0" presId="urn:microsoft.com/office/officeart/2005/8/layout/orgChart1"/>
    <dgm:cxn modelId="{4D604AC0-75B2-4859-B349-9322BE937864}" type="presParOf" srcId="{85CF5A82-C8E5-4C1C-BC41-CBFF1646F149}" destId="{8549B9EC-D357-4EBD-B0C9-CA9A491A475B}" srcOrd="4" destOrd="0" presId="urn:microsoft.com/office/officeart/2005/8/layout/orgChart1"/>
    <dgm:cxn modelId="{36BC73DB-33F4-44E5-AF71-832F1F43EC6D}" type="presParOf" srcId="{85CF5A82-C8E5-4C1C-BC41-CBFF1646F149}" destId="{1CAE25DB-5872-4FB9-A75A-75A5110EC5B2}" srcOrd="5" destOrd="0" presId="urn:microsoft.com/office/officeart/2005/8/layout/orgChart1"/>
    <dgm:cxn modelId="{0ACD9D15-0FB9-4AC6-8170-87F5F9249DF7}" type="presParOf" srcId="{1CAE25DB-5872-4FB9-A75A-75A5110EC5B2}" destId="{EBCF40EF-7713-4D45-B64A-57D5D84B1C72}" srcOrd="0" destOrd="0" presId="urn:microsoft.com/office/officeart/2005/8/layout/orgChart1"/>
    <dgm:cxn modelId="{6B6808C8-9FBF-484F-925C-FC52420276CC}" type="presParOf" srcId="{EBCF40EF-7713-4D45-B64A-57D5D84B1C72}" destId="{31D0CB79-A0C6-4AC5-81F3-B09DAAC70BC3}" srcOrd="0" destOrd="0" presId="urn:microsoft.com/office/officeart/2005/8/layout/orgChart1"/>
    <dgm:cxn modelId="{1E0A3CB3-C18A-4336-A064-430AF493D0A6}" type="presParOf" srcId="{EBCF40EF-7713-4D45-B64A-57D5D84B1C72}" destId="{5A9AC046-15DB-4C26-8142-3E55EDEF656E}" srcOrd="1" destOrd="0" presId="urn:microsoft.com/office/officeart/2005/8/layout/orgChart1"/>
    <dgm:cxn modelId="{91F326C4-415E-40B7-A434-B060B461FCD1}" type="presParOf" srcId="{1CAE25DB-5872-4FB9-A75A-75A5110EC5B2}" destId="{57956ED9-C638-4C95-B9CF-421110DCDB36}" srcOrd="1" destOrd="0" presId="urn:microsoft.com/office/officeart/2005/8/layout/orgChart1"/>
    <dgm:cxn modelId="{E571A362-B830-4850-BBE6-F35BAB8F9914}" type="presParOf" srcId="{1CAE25DB-5872-4FB9-A75A-75A5110EC5B2}" destId="{BC216517-F091-4B5F-BBB7-0EBFF881A3DD}" srcOrd="2" destOrd="0" presId="urn:microsoft.com/office/officeart/2005/8/layout/orgChart1"/>
    <dgm:cxn modelId="{F1C435ED-7414-4EDB-972F-C520EDA19EC6}" type="presParOf" srcId="{85CF5A82-C8E5-4C1C-BC41-CBFF1646F149}" destId="{B8A3EE8B-64D9-4E2A-8405-D133AF837A0E}" srcOrd="6" destOrd="0" presId="urn:microsoft.com/office/officeart/2005/8/layout/orgChart1"/>
    <dgm:cxn modelId="{949709AC-452E-49C3-B211-145EF4F3CF02}" type="presParOf" srcId="{85CF5A82-C8E5-4C1C-BC41-CBFF1646F149}" destId="{AFE564DA-A8EE-4429-ACD6-9EFCB3B296E9}" srcOrd="7" destOrd="0" presId="urn:microsoft.com/office/officeart/2005/8/layout/orgChart1"/>
    <dgm:cxn modelId="{E7E96188-F686-46D1-92A0-AECA04F46108}" type="presParOf" srcId="{AFE564DA-A8EE-4429-ACD6-9EFCB3B296E9}" destId="{D741D280-B55F-48A9-9711-0A90B3894DB2}" srcOrd="0" destOrd="0" presId="urn:microsoft.com/office/officeart/2005/8/layout/orgChart1"/>
    <dgm:cxn modelId="{8C68BBA5-60F2-4B2C-B61B-14EBAE046356}" type="presParOf" srcId="{D741D280-B55F-48A9-9711-0A90B3894DB2}" destId="{086CD75D-A2AB-46B8-9432-7693B282E24D}" srcOrd="0" destOrd="0" presId="urn:microsoft.com/office/officeart/2005/8/layout/orgChart1"/>
    <dgm:cxn modelId="{F1BD3094-3884-4ABA-8C5F-6D59C8FD002F}" type="presParOf" srcId="{D741D280-B55F-48A9-9711-0A90B3894DB2}" destId="{CE91B60C-4828-40E0-B9FE-EB45B00D2BB8}" srcOrd="1" destOrd="0" presId="urn:microsoft.com/office/officeart/2005/8/layout/orgChart1"/>
    <dgm:cxn modelId="{07FCC0B2-34E7-4B5A-85B0-F8737EA14A61}" type="presParOf" srcId="{AFE564DA-A8EE-4429-ACD6-9EFCB3B296E9}" destId="{70ED64B4-78FB-4C21-BBD1-FE4522A5503E}" srcOrd="1" destOrd="0" presId="urn:microsoft.com/office/officeart/2005/8/layout/orgChart1"/>
    <dgm:cxn modelId="{82BBD1FC-0980-471B-8E36-A8D8A63FF0F7}" type="presParOf" srcId="{70ED64B4-78FB-4C21-BBD1-FE4522A5503E}" destId="{6F2ABF70-8944-4182-92AE-EA5E48DB9443}" srcOrd="0" destOrd="0" presId="urn:microsoft.com/office/officeart/2005/8/layout/orgChart1"/>
    <dgm:cxn modelId="{34BB56F9-A7E2-410F-BCE3-D963EDB9E572}" type="presParOf" srcId="{70ED64B4-78FB-4C21-BBD1-FE4522A5503E}" destId="{DDCD2771-787F-4656-A3DC-CB070178D7E2}" srcOrd="1" destOrd="0" presId="urn:microsoft.com/office/officeart/2005/8/layout/orgChart1"/>
    <dgm:cxn modelId="{7AC366BE-32C0-4B19-9330-19167867CB09}" type="presParOf" srcId="{DDCD2771-787F-4656-A3DC-CB070178D7E2}" destId="{D628D7BD-3074-4163-8959-31D9B58D5819}" srcOrd="0" destOrd="0" presId="urn:microsoft.com/office/officeart/2005/8/layout/orgChart1"/>
    <dgm:cxn modelId="{305FCFD7-F60C-471E-8329-B95D9FAAF57C}" type="presParOf" srcId="{D628D7BD-3074-4163-8959-31D9B58D5819}" destId="{3F108234-3504-4127-ACF7-2647D5590598}" srcOrd="0" destOrd="0" presId="urn:microsoft.com/office/officeart/2005/8/layout/orgChart1"/>
    <dgm:cxn modelId="{972E722B-822C-40B0-ACF4-A24110F8EFD3}" type="presParOf" srcId="{D628D7BD-3074-4163-8959-31D9B58D5819}" destId="{DB68A932-1F38-49B2-A69E-4ED734E46266}" srcOrd="1" destOrd="0" presId="urn:microsoft.com/office/officeart/2005/8/layout/orgChart1"/>
    <dgm:cxn modelId="{23AC52F1-169E-46C7-9268-73BA116B73EB}" type="presParOf" srcId="{DDCD2771-787F-4656-A3DC-CB070178D7E2}" destId="{2590E20B-A3E2-4B59-B5D1-1D12C8867120}" srcOrd="1" destOrd="0" presId="urn:microsoft.com/office/officeart/2005/8/layout/orgChart1"/>
    <dgm:cxn modelId="{53391CBC-40A4-4C49-8796-442CFA705D59}" type="presParOf" srcId="{DDCD2771-787F-4656-A3DC-CB070178D7E2}" destId="{3517C0EA-09AF-4D57-A1D2-6E76F1442765}" srcOrd="2" destOrd="0" presId="urn:microsoft.com/office/officeart/2005/8/layout/orgChart1"/>
    <dgm:cxn modelId="{0CAF7D2A-8BEF-4173-9C0B-F974273F8AD2}" type="presParOf" srcId="{AFE564DA-A8EE-4429-ACD6-9EFCB3B296E9}" destId="{2DFFAE98-59B7-4E7A-BC06-3F12E221E841}" srcOrd="2" destOrd="0" presId="urn:microsoft.com/office/officeart/2005/8/layout/orgChart1"/>
    <dgm:cxn modelId="{2B1739BE-C9CE-45D6-B002-256E89D9578A}" type="presParOf" srcId="{989D95D0-3C66-4538-8A2F-AACB164B4944}" destId="{8EF4C8CB-6EF9-4394-A71E-14E663F55AE4}" srcOrd="2" destOrd="0" presId="urn:microsoft.com/office/officeart/2005/8/layout/orgChart1"/>
    <dgm:cxn modelId="{47BDEA20-FDB3-40BA-B25F-8D832A4479E9}" type="presParOf" srcId="{B69E7C8A-A7D9-4FB5-BDA6-349A4DFCC86A}" destId="{D6B4DF1C-7DD1-4CCC-BAFB-97F17DE6093B}" srcOrd="12" destOrd="0" presId="urn:microsoft.com/office/officeart/2005/8/layout/orgChart1"/>
    <dgm:cxn modelId="{A7171DE7-8F67-47FF-B108-2BD63394D7B5}" type="presParOf" srcId="{B69E7C8A-A7D9-4FB5-BDA6-349A4DFCC86A}" destId="{BDEF49B2-250A-4A07-9A47-FBF2BB3016E9}" srcOrd="13" destOrd="0" presId="urn:microsoft.com/office/officeart/2005/8/layout/orgChart1"/>
    <dgm:cxn modelId="{F0F06BAA-0655-4D6D-B008-EE44D5E13ED6}" type="presParOf" srcId="{BDEF49B2-250A-4A07-9A47-FBF2BB3016E9}" destId="{AC8674E8-54C9-45C0-9491-EE8D1C040B4C}" srcOrd="0" destOrd="0" presId="urn:microsoft.com/office/officeart/2005/8/layout/orgChart1"/>
    <dgm:cxn modelId="{9AB75DC9-A5A7-46E7-81A4-78149744C0DE}" type="presParOf" srcId="{AC8674E8-54C9-45C0-9491-EE8D1C040B4C}" destId="{326FDB61-7ACD-4FB4-9B60-CE1EE1F40C0C}" srcOrd="0" destOrd="0" presId="urn:microsoft.com/office/officeart/2005/8/layout/orgChart1"/>
    <dgm:cxn modelId="{98965BEE-CF11-4085-98E2-F41F984866EE}" type="presParOf" srcId="{AC8674E8-54C9-45C0-9491-EE8D1C040B4C}" destId="{DBCDD9D2-9DD7-4F97-939C-3205E47E0958}" srcOrd="1" destOrd="0" presId="urn:microsoft.com/office/officeart/2005/8/layout/orgChart1"/>
    <dgm:cxn modelId="{97F2C94B-4035-4489-A709-C4405107B08E}" type="presParOf" srcId="{BDEF49B2-250A-4A07-9A47-FBF2BB3016E9}" destId="{49307485-BFC4-423E-B5C1-2C5021FFB3BB}" srcOrd="1" destOrd="0" presId="urn:microsoft.com/office/officeart/2005/8/layout/orgChart1"/>
    <dgm:cxn modelId="{3B3ABCCC-39C9-42CB-BAED-7643BBE4C521}" type="presParOf" srcId="{49307485-BFC4-423E-B5C1-2C5021FFB3BB}" destId="{63C1696B-D758-408D-B218-D2C2798008A8}" srcOrd="0" destOrd="0" presId="urn:microsoft.com/office/officeart/2005/8/layout/orgChart1"/>
    <dgm:cxn modelId="{1C43F55E-E5FC-4807-A271-B23F91294413}" type="presParOf" srcId="{49307485-BFC4-423E-B5C1-2C5021FFB3BB}" destId="{1D9FD861-44FD-4211-86EE-CF259AF7EF89}" srcOrd="1" destOrd="0" presId="urn:microsoft.com/office/officeart/2005/8/layout/orgChart1"/>
    <dgm:cxn modelId="{BD2CD20B-02FB-43A1-957A-FE73993DBC16}" type="presParOf" srcId="{1D9FD861-44FD-4211-86EE-CF259AF7EF89}" destId="{60E4B8C0-F462-4087-A9B0-9AD15E19E3AB}" srcOrd="0" destOrd="0" presId="urn:microsoft.com/office/officeart/2005/8/layout/orgChart1"/>
    <dgm:cxn modelId="{0A500ECA-C152-474C-8C6D-E48FAD7B718F}" type="presParOf" srcId="{60E4B8C0-F462-4087-A9B0-9AD15E19E3AB}" destId="{184D063A-4C9A-4CFB-9EC6-500D3F3AEA16}" srcOrd="0" destOrd="0" presId="urn:microsoft.com/office/officeart/2005/8/layout/orgChart1"/>
    <dgm:cxn modelId="{D9254AD0-5BE6-48C6-A797-A5AA4CF9E22B}" type="presParOf" srcId="{60E4B8C0-F462-4087-A9B0-9AD15E19E3AB}" destId="{3921CE05-F367-400F-8138-A7F561DB3E3A}" srcOrd="1" destOrd="0" presId="urn:microsoft.com/office/officeart/2005/8/layout/orgChart1"/>
    <dgm:cxn modelId="{C9C1F243-239D-4DAB-941C-6CC6EEC51B7B}" type="presParOf" srcId="{1D9FD861-44FD-4211-86EE-CF259AF7EF89}" destId="{14FE889A-023B-42C4-80D2-46B761A00318}" srcOrd="1" destOrd="0" presId="urn:microsoft.com/office/officeart/2005/8/layout/orgChart1"/>
    <dgm:cxn modelId="{2BE1F65F-E794-45F2-B471-6175231AA735}" type="presParOf" srcId="{1D9FD861-44FD-4211-86EE-CF259AF7EF89}" destId="{60FD9899-1DF0-4E5A-AA25-0D3AE9455033}" srcOrd="2" destOrd="0" presId="urn:microsoft.com/office/officeart/2005/8/layout/orgChart1"/>
    <dgm:cxn modelId="{72B60D44-5589-453E-A2D0-76F6A2BF2E45}" type="presParOf" srcId="{49307485-BFC4-423E-B5C1-2C5021FFB3BB}" destId="{8004BE67-2385-460B-A01C-19B54CACD72A}" srcOrd="2" destOrd="0" presId="urn:microsoft.com/office/officeart/2005/8/layout/orgChart1"/>
    <dgm:cxn modelId="{73412377-D2C1-4247-B05F-BF4EEC3CE76C}" type="presParOf" srcId="{49307485-BFC4-423E-B5C1-2C5021FFB3BB}" destId="{1C79231A-E056-40E4-BF05-B54B8EC38D08}" srcOrd="3" destOrd="0" presId="urn:microsoft.com/office/officeart/2005/8/layout/orgChart1"/>
    <dgm:cxn modelId="{5AC5C305-C60F-4F18-8AF0-39766643956E}" type="presParOf" srcId="{1C79231A-E056-40E4-BF05-B54B8EC38D08}" destId="{9E075EF9-A490-4B0E-A4F5-70CE75B1AEA3}" srcOrd="0" destOrd="0" presId="urn:microsoft.com/office/officeart/2005/8/layout/orgChart1"/>
    <dgm:cxn modelId="{3428C88B-EFD9-4766-9F8B-5ED3099CDDD7}" type="presParOf" srcId="{9E075EF9-A490-4B0E-A4F5-70CE75B1AEA3}" destId="{41FA01E2-D2BC-4DB6-994D-B476B953799A}" srcOrd="0" destOrd="0" presId="urn:microsoft.com/office/officeart/2005/8/layout/orgChart1"/>
    <dgm:cxn modelId="{EAD963A0-E7E4-447F-9234-E0A0A25BB08C}" type="presParOf" srcId="{9E075EF9-A490-4B0E-A4F5-70CE75B1AEA3}" destId="{73DFEBED-6E79-4CBB-B4F7-35C2C1ABFFC0}" srcOrd="1" destOrd="0" presId="urn:microsoft.com/office/officeart/2005/8/layout/orgChart1"/>
    <dgm:cxn modelId="{4E44358B-837F-4C56-B3B5-53387C971E2B}" type="presParOf" srcId="{1C79231A-E056-40E4-BF05-B54B8EC38D08}" destId="{F356907F-666B-446D-B661-7DF5211A72F0}" srcOrd="1" destOrd="0" presId="urn:microsoft.com/office/officeart/2005/8/layout/orgChart1"/>
    <dgm:cxn modelId="{6090AAFB-08C9-4306-AB5A-618054EA2CB9}" type="presParOf" srcId="{1C79231A-E056-40E4-BF05-B54B8EC38D08}" destId="{28FDB4C6-4AE4-4913-85A1-998E5E871FDF}" srcOrd="2" destOrd="0" presId="urn:microsoft.com/office/officeart/2005/8/layout/orgChart1"/>
    <dgm:cxn modelId="{23F23722-97C8-4E54-8377-D8BC1584CE65}" type="presParOf" srcId="{BDEF49B2-250A-4A07-9A47-FBF2BB3016E9}" destId="{960F1E46-DF38-4073-B4D6-C7B29540766F}" srcOrd="2" destOrd="0" presId="urn:microsoft.com/office/officeart/2005/8/layout/orgChart1"/>
    <dgm:cxn modelId="{1AE52682-FF60-44E9-8712-73D6B53A3ADE}" type="presParOf" srcId="{B69E7C8A-A7D9-4FB5-BDA6-349A4DFCC86A}" destId="{EC15A179-BDD5-49D1-B343-12DBDE6A1C3E}" srcOrd="14" destOrd="0" presId="urn:microsoft.com/office/officeart/2005/8/layout/orgChart1"/>
    <dgm:cxn modelId="{A9C123F5-ABB8-4E3E-8183-7A085D810792}" type="presParOf" srcId="{B69E7C8A-A7D9-4FB5-BDA6-349A4DFCC86A}" destId="{2AC78241-FDF2-4805-96F4-0E7F7B484E14}" srcOrd="15" destOrd="0" presId="urn:microsoft.com/office/officeart/2005/8/layout/orgChart1"/>
    <dgm:cxn modelId="{E39F2C1B-EF28-4418-A411-BB257CC7B9D2}" type="presParOf" srcId="{2AC78241-FDF2-4805-96F4-0E7F7B484E14}" destId="{1CA5D67D-9840-45FF-BE57-6A314922F29E}" srcOrd="0" destOrd="0" presId="urn:microsoft.com/office/officeart/2005/8/layout/orgChart1"/>
    <dgm:cxn modelId="{E67C79AE-98A2-49C7-B5EB-1E4E3B7796E2}" type="presParOf" srcId="{1CA5D67D-9840-45FF-BE57-6A314922F29E}" destId="{459E41A2-5A86-4C44-B9E3-5AB4D36C8BA0}" srcOrd="0" destOrd="0" presId="urn:microsoft.com/office/officeart/2005/8/layout/orgChart1"/>
    <dgm:cxn modelId="{A23F6D1E-AD23-4546-AB78-FEF3D10687A0}" type="presParOf" srcId="{1CA5D67D-9840-45FF-BE57-6A314922F29E}" destId="{47F48264-A8D9-4188-AB3B-6F5750EA27AF}" srcOrd="1" destOrd="0" presId="urn:microsoft.com/office/officeart/2005/8/layout/orgChart1"/>
    <dgm:cxn modelId="{FA2998E0-842D-462B-9A77-8DE9D2597EF8}" type="presParOf" srcId="{2AC78241-FDF2-4805-96F4-0E7F7B484E14}" destId="{308F8455-E90E-49F7-A231-D236C1A5088E}" srcOrd="1" destOrd="0" presId="urn:microsoft.com/office/officeart/2005/8/layout/orgChart1"/>
    <dgm:cxn modelId="{692B41E9-7E28-4838-AA9F-9DA4A6025D7C}" type="presParOf" srcId="{308F8455-E90E-49F7-A231-D236C1A5088E}" destId="{8D053836-D347-4EE5-9A98-9D613C5BF3BE}" srcOrd="0" destOrd="0" presId="urn:microsoft.com/office/officeart/2005/8/layout/orgChart1"/>
    <dgm:cxn modelId="{39F7C0B9-80A2-4EE2-80FE-993F9612974C}" type="presParOf" srcId="{308F8455-E90E-49F7-A231-D236C1A5088E}" destId="{17DABEF4-6B3B-4DA8-A295-D647892998C4}" srcOrd="1" destOrd="0" presId="urn:microsoft.com/office/officeart/2005/8/layout/orgChart1"/>
    <dgm:cxn modelId="{18CE396A-092D-4864-807E-AD47C378C8F6}" type="presParOf" srcId="{17DABEF4-6B3B-4DA8-A295-D647892998C4}" destId="{61E68A98-C818-4FB2-A864-DB04835AFDCB}" srcOrd="0" destOrd="0" presId="urn:microsoft.com/office/officeart/2005/8/layout/orgChart1"/>
    <dgm:cxn modelId="{40469748-119E-4122-B16B-D263AB30164D}" type="presParOf" srcId="{61E68A98-C818-4FB2-A864-DB04835AFDCB}" destId="{3C55AD06-7095-4067-9537-4AC81D11AAD2}" srcOrd="0" destOrd="0" presId="urn:microsoft.com/office/officeart/2005/8/layout/orgChart1"/>
    <dgm:cxn modelId="{A53647BD-E868-40C7-8BC2-DF68CB152E4F}" type="presParOf" srcId="{61E68A98-C818-4FB2-A864-DB04835AFDCB}" destId="{C6ADCEE2-84ED-49C1-B657-E36E05373914}" srcOrd="1" destOrd="0" presId="urn:microsoft.com/office/officeart/2005/8/layout/orgChart1"/>
    <dgm:cxn modelId="{27159C62-67CD-44A6-A357-8BFD3B23BA56}" type="presParOf" srcId="{17DABEF4-6B3B-4DA8-A295-D647892998C4}" destId="{F4A2FF95-3F12-4364-B880-E6461B65E5E4}" srcOrd="1" destOrd="0" presId="urn:microsoft.com/office/officeart/2005/8/layout/orgChart1"/>
    <dgm:cxn modelId="{0AB0406C-3403-48E6-9B1C-3023B176B3AF}" type="presParOf" srcId="{17DABEF4-6B3B-4DA8-A295-D647892998C4}" destId="{2483D544-5F57-4182-A567-2C328B53C716}" srcOrd="2" destOrd="0" presId="urn:microsoft.com/office/officeart/2005/8/layout/orgChart1"/>
    <dgm:cxn modelId="{4A3B70D1-6DF9-4796-BB42-09F117910D1B}" type="presParOf" srcId="{2AC78241-FDF2-4805-96F4-0E7F7B484E14}" destId="{8BB0011B-043F-4EE6-893D-B6FA3B49C5E6}" srcOrd="2" destOrd="0" presId="urn:microsoft.com/office/officeart/2005/8/layout/orgChart1"/>
    <dgm:cxn modelId="{5B378E67-9650-47E5-BEE6-B7F09E288594}" type="presParOf" srcId="{51987880-05F2-48D9-95D0-8569957804C8}" destId="{AC520374-758B-4303-9503-8DA42438211A}" srcOrd="2" destOrd="0" presId="urn:microsoft.com/office/officeart/2005/8/layout/orgChart1"/>
    <dgm:cxn modelId="{B53066A8-5578-45DA-9ED1-8A3BDEDF5336}" type="presParOf" srcId="{AC520374-758B-4303-9503-8DA42438211A}" destId="{E8A0B04C-1915-4820-A4F6-796B327927B5}" srcOrd="0" destOrd="0" presId="urn:microsoft.com/office/officeart/2005/8/layout/orgChart1"/>
    <dgm:cxn modelId="{3CEC0BA9-4445-48D0-A977-2A8435A2B674}" type="presParOf" srcId="{AC520374-758B-4303-9503-8DA42438211A}" destId="{E5CAA034-A7C7-42D6-80F0-B259EA6A9C75}" srcOrd="1" destOrd="0" presId="urn:microsoft.com/office/officeart/2005/8/layout/orgChart1"/>
    <dgm:cxn modelId="{9848B82E-C1C8-4C21-B653-5DDB58E7C1A3}" type="presParOf" srcId="{E5CAA034-A7C7-42D6-80F0-B259EA6A9C75}" destId="{D98F1B9C-4752-43C4-88A9-670E4246A850}" srcOrd="0" destOrd="0" presId="urn:microsoft.com/office/officeart/2005/8/layout/orgChart1"/>
    <dgm:cxn modelId="{CA8E640A-7F27-405D-91F9-CF482366A638}" type="presParOf" srcId="{D98F1B9C-4752-43C4-88A9-670E4246A850}" destId="{568EB024-BCCF-4011-9BB0-3F74D1964401}" srcOrd="0" destOrd="0" presId="urn:microsoft.com/office/officeart/2005/8/layout/orgChart1"/>
    <dgm:cxn modelId="{2D3FDBB7-5476-4349-8035-C53428084D5B}" type="presParOf" srcId="{D98F1B9C-4752-43C4-88A9-670E4246A850}" destId="{6DA811F7-7424-4C9B-8A9B-CCD2D05FD63F}" srcOrd="1" destOrd="0" presId="urn:microsoft.com/office/officeart/2005/8/layout/orgChart1"/>
    <dgm:cxn modelId="{A4B1089A-619D-423F-B9D8-936363493564}" type="presParOf" srcId="{E5CAA034-A7C7-42D6-80F0-B259EA6A9C75}" destId="{C039FA7F-F5E3-4F04-91F8-7E08EA7BECAA}" srcOrd="1" destOrd="0" presId="urn:microsoft.com/office/officeart/2005/8/layout/orgChart1"/>
    <dgm:cxn modelId="{10BDEFD4-3530-4C6A-B619-B9CC4E740DB9}" type="presParOf" srcId="{E5CAA034-A7C7-42D6-80F0-B259EA6A9C75}" destId="{016025ED-04A6-4764-8273-2C48E47C6D3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A0B04C-1915-4820-A4F6-796B327927B5}">
      <dsp:nvSpPr>
        <dsp:cNvPr id="0" name=""/>
        <dsp:cNvSpPr/>
      </dsp:nvSpPr>
      <dsp:spPr>
        <a:xfrm>
          <a:off x="5436741" y="719887"/>
          <a:ext cx="91440" cy="383540"/>
        </a:xfrm>
        <a:custGeom>
          <a:avLst/>
          <a:gdLst/>
          <a:ahLst/>
          <a:cxnLst/>
          <a:rect l="0" t="0" r="0" b="0"/>
          <a:pathLst>
            <a:path>
              <a:moveTo>
                <a:pt x="133267" y="0"/>
              </a:moveTo>
              <a:lnTo>
                <a:pt x="133267" y="383540"/>
              </a:lnTo>
              <a:lnTo>
                <a:pt x="45720" y="383540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053836-D347-4EE5-9A98-9D613C5BF3BE}">
      <dsp:nvSpPr>
        <dsp:cNvPr id="0" name=""/>
        <dsp:cNvSpPr/>
      </dsp:nvSpPr>
      <dsp:spPr>
        <a:xfrm>
          <a:off x="10391087" y="1903860"/>
          <a:ext cx="119089" cy="383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3540"/>
              </a:lnTo>
              <a:lnTo>
                <a:pt x="119089" y="38354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15A179-BDD5-49D1-B343-12DBDE6A1C3E}">
      <dsp:nvSpPr>
        <dsp:cNvPr id="0" name=""/>
        <dsp:cNvSpPr/>
      </dsp:nvSpPr>
      <dsp:spPr>
        <a:xfrm>
          <a:off x="5570008" y="719887"/>
          <a:ext cx="5154592" cy="767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9533"/>
              </a:lnTo>
              <a:lnTo>
                <a:pt x="5154592" y="679533"/>
              </a:lnTo>
              <a:lnTo>
                <a:pt x="5154592" y="76708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04BE67-2385-460B-A01C-19B54CACD72A}">
      <dsp:nvSpPr>
        <dsp:cNvPr id="0" name=""/>
        <dsp:cNvSpPr/>
      </dsp:nvSpPr>
      <dsp:spPr>
        <a:xfrm>
          <a:off x="9376231" y="1903860"/>
          <a:ext cx="125067" cy="9755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5526"/>
              </a:lnTo>
              <a:lnTo>
                <a:pt x="125067" y="97552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C1696B-D758-408D-B218-D2C2798008A8}">
      <dsp:nvSpPr>
        <dsp:cNvPr id="0" name=""/>
        <dsp:cNvSpPr/>
      </dsp:nvSpPr>
      <dsp:spPr>
        <a:xfrm>
          <a:off x="9376231" y="1903860"/>
          <a:ext cx="125067" cy="383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3540"/>
              </a:lnTo>
              <a:lnTo>
                <a:pt x="125067" y="38354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B4DF1C-7DD1-4CCC-BAFB-97F17DE6093B}">
      <dsp:nvSpPr>
        <dsp:cNvPr id="0" name=""/>
        <dsp:cNvSpPr/>
      </dsp:nvSpPr>
      <dsp:spPr>
        <a:xfrm>
          <a:off x="5570008" y="719887"/>
          <a:ext cx="4139736" cy="767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9533"/>
              </a:lnTo>
              <a:lnTo>
                <a:pt x="4139736" y="679533"/>
              </a:lnTo>
              <a:lnTo>
                <a:pt x="4139736" y="76708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2ABF70-8944-4182-92AE-EA5E48DB9443}">
      <dsp:nvSpPr>
        <dsp:cNvPr id="0" name=""/>
        <dsp:cNvSpPr/>
      </dsp:nvSpPr>
      <dsp:spPr>
        <a:xfrm>
          <a:off x="8373331" y="2495846"/>
          <a:ext cx="119089" cy="383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3540"/>
              </a:lnTo>
              <a:lnTo>
                <a:pt x="119089" y="38354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A3EE8B-64D9-4E2A-8405-D133AF837A0E}">
      <dsp:nvSpPr>
        <dsp:cNvPr id="0" name=""/>
        <dsp:cNvSpPr/>
      </dsp:nvSpPr>
      <dsp:spPr>
        <a:xfrm>
          <a:off x="7193527" y="1903860"/>
          <a:ext cx="1513317" cy="1750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547"/>
              </a:lnTo>
              <a:lnTo>
                <a:pt x="1513317" y="87547"/>
              </a:lnTo>
              <a:lnTo>
                <a:pt x="1513317" y="17509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49B9EC-D357-4EBD-B0C9-CA9A491A475B}">
      <dsp:nvSpPr>
        <dsp:cNvPr id="0" name=""/>
        <dsp:cNvSpPr/>
      </dsp:nvSpPr>
      <dsp:spPr>
        <a:xfrm>
          <a:off x="7193527" y="1903860"/>
          <a:ext cx="498460" cy="1750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7547"/>
              </a:lnTo>
              <a:lnTo>
                <a:pt x="498460" y="87547"/>
              </a:lnTo>
              <a:lnTo>
                <a:pt x="498460" y="17509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78087E-F0A4-45EE-849C-3F96141B0CF6}">
      <dsp:nvSpPr>
        <dsp:cNvPr id="0" name=""/>
        <dsp:cNvSpPr/>
      </dsp:nvSpPr>
      <dsp:spPr>
        <a:xfrm>
          <a:off x="6683109" y="1903860"/>
          <a:ext cx="510417" cy="175094"/>
        </a:xfrm>
        <a:custGeom>
          <a:avLst/>
          <a:gdLst/>
          <a:ahLst/>
          <a:cxnLst/>
          <a:rect l="0" t="0" r="0" b="0"/>
          <a:pathLst>
            <a:path>
              <a:moveTo>
                <a:pt x="510417" y="0"/>
              </a:moveTo>
              <a:lnTo>
                <a:pt x="510417" y="87547"/>
              </a:lnTo>
              <a:lnTo>
                <a:pt x="0" y="87547"/>
              </a:lnTo>
              <a:lnTo>
                <a:pt x="0" y="17509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9F2804-AFC3-432E-BC25-BCFB4A88209B}">
      <dsp:nvSpPr>
        <dsp:cNvPr id="0" name=""/>
        <dsp:cNvSpPr/>
      </dsp:nvSpPr>
      <dsp:spPr>
        <a:xfrm>
          <a:off x="5674231" y="1903860"/>
          <a:ext cx="1519295" cy="175094"/>
        </a:xfrm>
        <a:custGeom>
          <a:avLst/>
          <a:gdLst/>
          <a:ahLst/>
          <a:cxnLst/>
          <a:rect l="0" t="0" r="0" b="0"/>
          <a:pathLst>
            <a:path>
              <a:moveTo>
                <a:pt x="1519295" y="0"/>
              </a:moveTo>
              <a:lnTo>
                <a:pt x="1519295" y="87547"/>
              </a:lnTo>
              <a:lnTo>
                <a:pt x="0" y="87547"/>
              </a:lnTo>
              <a:lnTo>
                <a:pt x="0" y="17509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8B4511-D80E-4031-AAEB-7A74A2F08DB5}">
      <dsp:nvSpPr>
        <dsp:cNvPr id="0" name=""/>
        <dsp:cNvSpPr/>
      </dsp:nvSpPr>
      <dsp:spPr>
        <a:xfrm>
          <a:off x="5570008" y="719887"/>
          <a:ext cx="1623518" cy="767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9533"/>
              </a:lnTo>
              <a:lnTo>
                <a:pt x="1623518" y="679533"/>
              </a:lnTo>
              <a:lnTo>
                <a:pt x="1623518" y="76708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CF56B1-53C8-4C14-B6C6-CA80B557B58D}">
      <dsp:nvSpPr>
        <dsp:cNvPr id="0" name=""/>
        <dsp:cNvSpPr/>
      </dsp:nvSpPr>
      <dsp:spPr>
        <a:xfrm>
          <a:off x="4123393" y="1903860"/>
          <a:ext cx="125067" cy="33434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43472"/>
              </a:lnTo>
              <a:lnTo>
                <a:pt x="125067" y="3343472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1EB6A9-2094-4372-9DFC-4F31B1D59D11}">
      <dsp:nvSpPr>
        <dsp:cNvPr id="0" name=""/>
        <dsp:cNvSpPr/>
      </dsp:nvSpPr>
      <dsp:spPr>
        <a:xfrm>
          <a:off x="4123393" y="1903860"/>
          <a:ext cx="125067" cy="27514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51486"/>
              </a:lnTo>
              <a:lnTo>
                <a:pt x="125067" y="275148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E2F2D6-D075-466B-BC1C-9C242D441800}">
      <dsp:nvSpPr>
        <dsp:cNvPr id="0" name=""/>
        <dsp:cNvSpPr/>
      </dsp:nvSpPr>
      <dsp:spPr>
        <a:xfrm>
          <a:off x="4123393" y="1903860"/>
          <a:ext cx="131045" cy="21594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59499"/>
              </a:lnTo>
              <a:lnTo>
                <a:pt x="131045" y="2159499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DCCE7D-D761-4B33-AF1A-3F441C137CBD}">
      <dsp:nvSpPr>
        <dsp:cNvPr id="0" name=""/>
        <dsp:cNvSpPr/>
      </dsp:nvSpPr>
      <dsp:spPr>
        <a:xfrm>
          <a:off x="4123393" y="1903860"/>
          <a:ext cx="131045" cy="15675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7513"/>
              </a:lnTo>
              <a:lnTo>
                <a:pt x="131045" y="156751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0CB307-B8AE-4764-B3D4-64BA84C86472}">
      <dsp:nvSpPr>
        <dsp:cNvPr id="0" name=""/>
        <dsp:cNvSpPr/>
      </dsp:nvSpPr>
      <dsp:spPr>
        <a:xfrm>
          <a:off x="4123393" y="1903860"/>
          <a:ext cx="125067" cy="9755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5526"/>
              </a:lnTo>
              <a:lnTo>
                <a:pt x="125067" y="97552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AC73F8-BA38-474A-905C-31FB2EC99C90}">
      <dsp:nvSpPr>
        <dsp:cNvPr id="0" name=""/>
        <dsp:cNvSpPr/>
      </dsp:nvSpPr>
      <dsp:spPr>
        <a:xfrm>
          <a:off x="4123393" y="1903860"/>
          <a:ext cx="125067" cy="383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3540"/>
              </a:lnTo>
              <a:lnTo>
                <a:pt x="125067" y="38354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206D9B-44D1-42CA-8378-E7533395DF1C}">
      <dsp:nvSpPr>
        <dsp:cNvPr id="0" name=""/>
        <dsp:cNvSpPr/>
      </dsp:nvSpPr>
      <dsp:spPr>
        <a:xfrm>
          <a:off x="4456907" y="719887"/>
          <a:ext cx="1113101" cy="767081"/>
        </a:xfrm>
        <a:custGeom>
          <a:avLst/>
          <a:gdLst/>
          <a:ahLst/>
          <a:cxnLst/>
          <a:rect l="0" t="0" r="0" b="0"/>
          <a:pathLst>
            <a:path>
              <a:moveTo>
                <a:pt x="1113101" y="0"/>
              </a:moveTo>
              <a:lnTo>
                <a:pt x="1113101" y="679533"/>
              </a:lnTo>
              <a:lnTo>
                <a:pt x="0" y="679533"/>
              </a:lnTo>
              <a:lnTo>
                <a:pt x="0" y="76708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131258-C66B-4F53-BE3C-9BC3962624F3}">
      <dsp:nvSpPr>
        <dsp:cNvPr id="0" name=""/>
        <dsp:cNvSpPr/>
      </dsp:nvSpPr>
      <dsp:spPr>
        <a:xfrm>
          <a:off x="3448028" y="719887"/>
          <a:ext cx="2121979" cy="767081"/>
        </a:xfrm>
        <a:custGeom>
          <a:avLst/>
          <a:gdLst/>
          <a:ahLst/>
          <a:cxnLst/>
          <a:rect l="0" t="0" r="0" b="0"/>
          <a:pathLst>
            <a:path>
              <a:moveTo>
                <a:pt x="2121979" y="0"/>
              </a:moveTo>
              <a:lnTo>
                <a:pt x="2121979" y="679533"/>
              </a:lnTo>
              <a:lnTo>
                <a:pt x="0" y="679533"/>
              </a:lnTo>
              <a:lnTo>
                <a:pt x="0" y="76708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EDE0A8-5FCD-4583-8F1E-E49B9FD28791}">
      <dsp:nvSpPr>
        <dsp:cNvPr id="0" name=""/>
        <dsp:cNvSpPr/>
      </dsp:nvSpPr>
      <dsp:spPr>
        <a:xfrm>
          <a:off x="2463055" y="719887"/>
          <a:ext cx="3106953" cy="767081"/>
        </a:xfrm>
        <a:custGeom>
          <a:avLst/>
          <a:gdLst/>
          <a:ahLst/>
          <a:cxnLst/>
          <a:rect l="0" t="0" r="0" b="0"/>
          <a:pathLst>
            <a:path>
              <a:moveTo>
                <a:pt x="3106953" y="0"/>
              </a:moveTo>
              <a:lnTo>
                <a:pt x="3106953" y="679533"/>
              </a:lnTo>
              <a:lnTo>
                <a:pt x="0" y="679533"/>
              </a:lnTo>
              <a:lnTo>
                <a:pt x="0" y="76708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680C59-FA14-42C5-B817-F251095BC5A6}">
      <dsp:nvSpPr>
        <dsp:cNvPr id="0" name=""/>
        <dsp:cNvSpPr/>
      </dsp:nvSpPr>
      <dsp:spPr>
        <a:xfrm>
          <a:off x="1430272" y="719887"/>
          <a:ext cx="4139736" cy="767081"/>
        </a:xfrm>
        <a:custGeom>
          <a:avLst/>
          <a:gdLst/>
          <a:ahLst/>
          <a:cxnLst/>
          <a:rect l="0" t="0" r="0" b="0"/>
          <a:pathLst>
            <a:path>
              <a:moveTo>
                <a:pt x="4139736" y="0"/>
              </a:moveTo>
              <a:lnTo>
                <a:pt x="4139736" y="679533"/>
              </a:lnTo>
              <a:lnTo>
                <a:pt x="0" y="679533"/>
              </a:lnTo>
              <a:lnTo>
                <a:pt x="0" y="76708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2BE3FD-2C28-4D68-BB2D-4A4AF2EF9F76}">
      <dsp:nvSpPr>
        <dsp:cNvPr id="0" name=""/>
        <dsp:cNvSpPr/>
      </dsp:nvSpPr>
      <dsp:spPr>
        <a:xfrm>
          <a:off x="421394" y="719887"/>
          <a:ext cx="5148614" cy="767081"/>
        </a:xfrm>
        <a:custGeom>
          <a:avLst/>
          <a:gdLst/>
          <a:ahLst/>
          <a:cxnLst/>
          <a:rect l="0" t="0" r="0" b="0"/>
          <a:pathLst>
            <a:path>
              <a:moveTo>
                <a:pt x="5148614" y="0"/>
              </a:moveTo>
              <a:lnTo>
                <a:pt x="5148614" y="679533"/>
              </a:lnTo>
              <a:lnTo>
                <a:pt x="0" y="679533"/>
              </a:lnTo>
              <a:lnTo>
                <a:pt x="0" y="767081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21CD96-7E8A-4F14-8183-3DC3205F55BB}">
      <dsp:nvSpPr>
        <dsp:cNvPr id="0" name=""/>
        <dsp:cNvSpPr/>
      </dsp:nvSpPr>
      <dsp:spPr>
        <a:xfrm>
          <a:off x="5153116" y="302995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Maritime Operations 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Eirik Haugerud</a:t>
          </a:r>
          <a:endParaRPr lang="en-US" sz="800" kern="1200" dirty="0"/>
        </a:p>
      </dsp:txBody>
      <dsp:txXfrm>
        <a:off x="5153116" y="302995"/>
        <a:ext cx="833783" cy="416891"/>
      </dsp:txXfrm>
    </dsp:sp>
    <dsp:sp modelId="{269BF0C8-A40D-4D0D-8B7D-CD1365C07CDF}">
      <dsp:nvSpPr>
        <dsp:cNvPr id="0" name=""/>
        <dsp:cNvSpPr/>
      </dsp:nvSpPr>
      <dsp:spPr>
        <a:xfrm>
          <a:off x="4502" y="1486968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0" kern="1200" dirty="0">
              <a:latin typeface="Calibri" panose="020F0502020204030204"/>
              <a:ea typeface="+mn-ea"/>
              <a:cs typeface="+mn-cs"/>
            </a:rPr>
            <a:t>Customized Projects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0" kern="1200" dirty="0">
              <a:latin typeface="Calibri" panose="020F0502020204030204"/>
              <a:ea typeface="+mn-ea"/>
              <a:cs typeface="+mn-cs"/>
            </a:rPr>
            <a:t>Tore Morten Ruud</a:t>
          </a:r>
          <a:endParaRPr lang="en-US" sz="800" b="0" kern="1200" dirty="0"/>
        </a:p>
      </dsp:txBody>
      <dsp:txXfrm>
        <a:off x="4502" y="1486968"/>
        <a:ext cx="833783" cy="416891"/>
      </dsp:txXfrm>
    </dsp:sp>
    <dsp:sp modelId="{59352014-1F36-44A1-9E21-B11A1B6375EA}">
      <dsp:nvSpPr>
        <dsp:cNvPr id="0" name=""/>
        <dsp:cNvSpPr/>
      </dsp:nvSpPr>
      <dsp:spPr>
        <a:xfrm>
          <a:off x="1013380" y="1486968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0" kern="1200" dirty="0">
              <a:latin typeface="Calibri" panose="020F0502020204030204"/>
              <a:ea typeface="+mn-ea"/>
              <a:cs typeface="+mn-cs"/>
            </a:rPr>
            <a:t>Projects Standard Solutions 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0" kern="1200" dirty="0">
              <a:latin typeface="Calibri" panose="020F0502020204030204"/>
              <a:ea typeface="+mn-ea"/>
              <a:cs typeface="+mn-cs"/>
            </a:rPr>
            <a:t>Marek </a:t>
          </a:r>
          <a:r>
            <a:rPr lang="en-GB" sz="800" b="0" kern="1200">
              <a:latin typeface="Calibri" panose="020F0502020204030204"/>
              <a:ea typeface="+mn-ea"/>
              <a:cs typeface="+mn-cs"/>
            </a:rPr>
            <a:t>Lipka</a:t>
          </a:r>
          <a:endParaRPr lang="en-US" sz="800" b="0" kern="1200" dirty="0"/>
        </a:p>
      </dsp:txBody>
      <dsp:txXfrm>
        <a:off x="1013380" y="1486968"/>
        <a:ext cx="833783" cy="416891"/>
      </dsp:txXfrm>
    </dsp:sp>
    <dsp:sp modelId="{A156AE9D-EB50-4C88-AB2D-5EC6265CE4A8}">
      <dsp:nvSpPr>
        <dsp:cNvPr id="0" name=""/>
        <dsp:cNvSpPr/>
      </dsp:nvSpPr>
      <dsp:spPr>
        <a:xfrm>
          <a:off x="2046163" y="1486968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Field Service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 dirty="0">
              <a:solidFill>
                <a:srgbClr val="FFFFFF"/>
              </a:solidFill>
              <a:latin typeface="Calibri" panose="020F0502020204030204"/>
              <a:ea typeface="+mn-ea"/>
              <a:cs typeface="+mn-cs"/>
            </a:rPr>
            <a:t>Gisle </a:t>
          </a:r>
          <a:r>
            <a:rPr lang="en-GB" sz="800" b="1" kern="1200" dirty="0" err="1">
              <a:solidFill>
                <a:srgbClr val="FFFFFF"/>
              </a:solidFill>
              <a:latin typeface="Calibri" panose="020F0502020204030204"/>
              <a:ea typeface="+mn-ea"/>
              <a:cs typeface="+mn-cs"/>
            </a:rPr>
            <a:t>Asbjørnsen</a:t>
          </a:r>
          <a:endParaRPr lang="en-US" sz="800" kern="1200" dirty="0"/>
        </a:p>
      </dsp:txBody>
      <dsp:txXfrm>
        <a:off x="2046163" y="1486968"/>
        <a:ext cx="833783" cy="416891"/>
      </dsp:txXfrm>
    </dsp:sp>
    <dsp:sp modelId="{4B096575-C017-48F6-8E47-E19D2C36AD85}">
      <dsp:nvSpPr>
        <dsp:cNvPr id="0" name=""/>
        <dsp:cNvSpPr/>
      </dsp:nvSpPr>
      <dsp:spPr>
        <a:xfrm>
          <a:off x="3031137" y="1486968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Logistics Order Office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Geir Sivertsen</a:t>
          </a:r>
        </a:p>
      </dsp:txBody>
      <dsp:txXfrm>
        <a:off x="3031137" y="1486968"/>
        <a:ext cx="833783" cy="416891"/>
      </dsp:txXfrm>
    </dsp:sp>
    <dsp:sp modelId="{3946F917-EBD6-4843-89DE-C6B19C18E0EE}">
      <dsp:nvSpPr>
        <dsp:cNvPr id="0" name=""/>
        <dsp:cNvSpPr/>
      </dsp:nvSpPr>
      <dsp:spPr>
        <a:xfrm>
          <a:off x="4040015" y="1486968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Regional Customer Support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Lars H. Vestby</a:t>
          </a:r>
        </a:p>
      </dsp:txBody>
      <dsp:txXfrm>
        <a:off x="4040015" y="1486968"/>
        <a:ext cx="833783" cy="416891"/>
      </dsp:txXfrm>
    </dsp:sp>
    <dsp:sp modelId="{C8F7B3BE-1EBC-4D1A-8A5E-CB9D76C2E183}">
      <dsp:nvSpPr>
        <dsp:cNvPr id="0" name=""/>
        <dsp:cNvSpPr/>
      </dsp:nvSpPr>
      <dsp:spPr>
        <a:xfrm>
          <a:off x="4248461" y="2078955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RCS Japan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Wilko Visser</a:t>
          </a:r>
          <a:endParaRPr lang="en-US" sz="800" kern="1200" dirty="0"/>
        </a:p>
      </dsp:txBody>
      <dsp:txXfrm>
        <a:off x="4248461" y="2078955"/>
        <a:ext cx="833783" cy="416891"/>
      </dsp:txXfrm>
    </dsp:sp>
    <dsp:sp modelId="{319B03F1-EB8B-4045-BACD-5FED86751052}">
      <dsp:nvSpPr>
        <dsp:cNvPr id="0" name=""/>
        <dsp:cNvSpPr/>
      </dsp:nvSpPr>
      <dsp:spPr>
        <a:xfrm>
          <a:off x="4248461" y="2670941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RCS Singapore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 err="1"/>
            <a:t>Htunn</a:t>
          </a:r>
          <a:r>
            <a:rPr lang="en-GB" sz="800" kern="1200" dirty="0"/>
            <a:t> Lynn</a:t>
          </a:r>
          <a:endParaRPr lang="en-US" sz="800" kern="1200" dirty="0"/>
        </a:p>
      </dsp:txBody>
      <dsp:txXfrm>
        <a:off x="4248461" y="2670941"/>
        <a:ext cx="833783" cy="416891"/>
      </dsp:txXfrm>
    </dsp:sp>
    <dsp:sp modelId="{7194E2FE-2F48-41CD-B82B-3D128702170A}">
      <dsp:nvSpPr>
        <dsp:cNvPr id="0" name=""/>
        <dsp:cNvSpPr/>
      </dsp:nvSpPr>
      <dsp:spPr>
        <a:xfrm>
          <a:off x="4254439" y="3262928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RCS Dubai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Moutaz Abdalla</a:t>
          </a:r>
        </a:p>
      </dsp:txBody>
      <dsp:txXfrm>
        <a:off x="4254439" y="3262928"/>
        <a:ext cx="833783" cy="416891"/>
      </dsp:txXfrm>
    </dsp:sp>
    <dsp:sp modelId="{865A15CB-7B3F-4510-A479-2148345DF8B8}">
      <dsp:nvSpPr>
        <dsp:cNvPr id="0" name=""/>
        <dsp:cNvSpPr/>
      </dsp:nvSpPr>
      <dsp:spPr>
        <a:xfrm>
          <a:off x="4254439" y="3854914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RCS Athens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/>
            <a:t>Antonios </a:t>
          </a:r>
          <a:r>
            <a:rPr lang="en-GB" sz="800" kern="1200" dirty="0" err="1"/>
            <a:t>Tsotras</a:t>
          </a:r>
          <a:endParaRPr lang="en-US" sz="800" kern="1200" dirty="0"/>
        </a:p>
      </dsp:txBody>
      <dsp:txXfrm>
        <a:off x="4254439" y="3854914"/>
        <a:ext cx="833783" cy="416891"/>
      </dsp:txXfrm>
    </dsp:sp>
    <dsp:sp modelId="{0918F2DA-BFAA-4526-8259-6F1ABC3A169F}">
      <dsp:nvSpPr>
        <dsp:cNvPr id="0" name=""/>
        <dsp:cNvSpPr/>
      </dsp:nvSpPr>
      <dsp:spPr>
        <a:xfrm>
          <a:off x="4248461" y="4446900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RCS Bratislava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Rastislav </a:t>
          </a:r>
          <a:r>
            <a:rPr lang="en-US" sz="800" b="1" kern="1200"/>
            <a:t>Bavloar</a:t>
          </a:r>
          <a:endParaRPr lang="en-US" sz="800" b="1" kern="1200" dirty="0"/>
        </a:p>
      </dsp:txBody>
      <dsp:txXfrm>
        <a:off x="4248461" y="4446900"/>
        <a:ext cx="833783" cy="416891"/>
      </dsp:txXfrm>
    </dsp:sp>
    <dsp:sp modelId="{98D74F42-9B56-4882-A10E-A416CD8B5EE0}">
      <dsp:nvSpPr>
        <dsp:cNvPr id="0" name=""/>
        <dsp:cNvSpPr/>
      </dsp:nvSpPr>
      <dsp:spPr>
        <a:xfrm>
          <a:off x="4248461" y="5038887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RCS Houston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Juan </a:t>
          </a:r>
          <a:r>
            <a:rPr lang="en-GB" sz="800" kern="1200" dirty="0" err="1"/>
            <a:t>Velazgues</a:t>
          </a:r>
          <a:endParaRPr lang="en-US" sz="800" kern="1200" dirty="0"/>
        </a:p>
      </dsp:txBody>
      <dsp:txXfrm>
        <a:off x="4248461" y="5038887"/>
        <a:ext cx="833783" cy="416891"/>
      </dsp:txXfrm>
    </dsp:sp>
    <dsp:sp modelId="{EAA33AB7-7F72-4018-BE0B-D556790F55D4}">
      <dsp:nvSpPr>
        <dsp:cNvPr id="0" name=""/>
        <dsp:cNvSpPr/>
      </dsp:nvSpPr>
      <dsp:spPr>
        <a:xfrm>
          <a:off x="6776635" y="1486968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2</a:t>
          </a:r>
          <a:r>
            <a:rPr lang="en-GB" sz="800" kern="1200" baseline="30000" dirty="0"/>
            <a:t>nd</a:t>
          </a:r>
          <a:r>
            <a:rPr lang="en-GB" sz="800" kern="1200" dirty="0"/>
            <a:t> level Support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Erik </a:t>
          </a:r>
          <a:r>
            <a:rPr lang="en-US" sz="800" kern="1200" dirty="0" err="1"/>
            <a:t>Holtrin</a:t>
          </a:r>
          <a:endParaRPr lang="en-US" sz="800" kern="1200" dirty="0"/>
        </a:p>
      </dsp:txBody>
      <dsp:txXfrm>
        <a:off x="6776635" y="1486968"/>
        <a:ext cx="833783" cy="416891"/>
      </dsp:txXfrm>
    </dsp:sp>
    <dsp:sp modelId="{FACAB005-86A3-4A47-A8D7-B97FA1542122}">
      <dsp:nvSpPr>
        <dsp:cNvPr id="0" name=""/>
        <dsp:cNvSpPr/>
      </dsp:nvSpPr>
      <dsp:spPr>
        <a:xfrm>
          <a:off x="5257339" y="2078955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MNOC Bratislava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Mikael Horvath</a:t>
          </a:r>
        </a:p>
      </dsp:txBody>
      <dsp:txXfrm>
        <a:off x="5257339" y="2078955"/>
        <a:ext cx="833783" cy="416891"/>
      </dsp:txXfrm>
    </dsp:sp>
    <dsp:sp modelId="{4679CD49-BC0B-44D3-9E9E-548DC3BEE15F}">
      <dsp:nvSpPr>
        <dsp:cNvPr id="0" name=""/>
        <dsp:cNvSpPr/>
      </dsp:nvSpPr>
      <dsp:spPr>
        <a:xfrm>
          <a:off x="6266217" y="2078955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MNOC </a:t>
          </a:r>
          <a:r>
            <a:rPr lang="en-GB" sz="800" kern="1200" dirty="0" err="1"/>
            <a:t>Eik</a:t>
          </a:r>
          <a:endParaRPr lang="en-GB" sz="800" kern="1200" dirty="0"/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(Erik </a:t>
          </a:r>
          <a:r>
            <a:rPr lang="en-GB" sz="800" kern="1200" dirty="0" err="1"/>
            <a:t>Holtrin</a:t>
          </a:r>
          <a:r>
            <a:rPr lang="en-GB" sz="800" kern="1200"/>
            <a:t>)</a:t>
          </a:r>
          <a:endParaRPr lang="en-US" sz="800" kern="1200" dirty="0"/>
        </a:p>
      </dsp:txBody>
      <dsp:txXfrm>
        <a:off x="6266217" y="2078955"/>
        <a:ext cx="833783" cy="416891"/>
      </dsp:txXfrm>
    </dsp:sp>
    <dsp:sp modelId="{31D0CB79-A0C6-4AC5-81F3-B09DAAC70BC3}">
      <dsp:nvSpPr>
        <dsp:cNvPr id="0" name=""/>
        <dsp:cNvSpPr/>
      </dsp:nvSpPr>
      <dsp:spPr>
        <a:xfrm>
          <a:off x="7275096" y="2078955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MITS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Christian </a:t>
          </a:r>
          <a:r>
            <a:rPr lang="en-US" sz="800" kern="1200" dirty="0" err="1"/>
            <a:t>Ortanez</a:t>
          </a:r>
          <a:endParaRPr lang="en-US" sz="800" kern="1200" dirty="0"/>
        </a:p>
      </dsp:txBody>
      <dsp:txXfrm>
        <a:off x="7275096" y="2078955"/>
        <a:ext cx="833783" cy="416891"/>
      </dsp:txXfrm>
    </dsp:sp>
    <dsp:sp modelId="{086CD75D-A2AB-46B8-9432-7693B282E24D}">
      <dsp:nvSpPr>
        <dsp:cNvPr id="0" name=""/>
        <dsp:cNvSpPr/>
      </dsp:nvSpPr>
      <dsp:spPr>
        <a:xfrm>
          <a:off x="8289952" y="2078955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MSS Practice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Kelly Hahne</a:t>
          </a:r>
          <a:endParaRPr lang="en-US" sz="800" kern="1200" dirty="0"/>
        </a:p>
      </dsp:txBody>
      <dsp:txXfrm>
        <a:off x="8289952" y="2078955"/>
        <a:ext cx="833783" cy="416891"/>
      </dsp:txXfrm>
    </dsp:sp>
    <dsp:sp modelId="{3F108234-3504-4127-ACF7-2647D5590598}">
      <dsp:nvSpPr>
        <dsp:cNvPr id="0" name=""/>
        <dsp:cNvSpPr/>
      </dsp:nvSpPr>
      <dsp:spPr>
        <a:xfrm>
          <a:off x="8492420" y="2670941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MSS Backoffice</a:t>
          </a:r>
          <a:endParaRPr lang="en-US" sz="800" kern="1200" dirty="0"/>
        </a:p>
      </dsp:txBody>
      <dsp:txXfrm>
        <a:off x="8492420" y="2670941"/>
        <a:ext cx="833783" cy="416891"/>
      </dsp:txXfrm>
    </dsp:sp>
    <dsp:sp modelId="{326FDB61-7ACD-4FB4-9B60-CE1EE1F40C0C}">
      <dsp:nvSpPr>
        <dsp:cNvPr id="0" name=""/>
        <dsp:cNvSpPr/>
      </dsp:nvSpPr>
      <dsp:spPr>
        <a:xfrm>
          <a:off x="9292852" y="1486968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Competence Centre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Luc </a:t>
          </a:r>
          <a:r>
            <a:rPr lang="en-GB" sz="800" kern="1200"/>
            <a:t>Feron</a:t>
          </a:r>
          <a:endParaRPr lang="en-US" sz="800" kern="1200" dirty="0"/>
        </a:p>
      </dsp:txBody>
      <dsp:txXfrm>
        <a:off x="9292852" y="1486968"/>
        <a:ext cx="833783" cy="416891"/>
      </dsp:txXfrm>
    </dsp:sp>
    <dsp:sp modelId="{184D063A-4C9A-4CFB-9EC6-500D3F3AEA16}">
      <dsp:nvSpPr>
        <dsp:cNvPr id="0" name=""/>
        <dsp:cNvSpPr/>
      </dsp:nvSpPr>
      <dsp:spPr>
        <a:xfrm>
          <a:off x="9501298" y="2078955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CCTS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Franck </a:t>
          </a:r>
          <a:r>
            <a:rPr lang="en-US" sz="800" kern="1200" dirty="0" err="1"/>
            <a:t>Arganese</a:t>
          </a:r>
          <a:endParaRPr lang="en-GB" sz="800" kern="1200" dirty="0"/>
        </a:p>
      </dsp:txBody>
      <dsp:txXfrm>
        <a:off x="9501298" y="2078955"/>
        <a:ext cx="833783" cy="416891"/>
      </dsp:txXfrm>
    </dsp:sp>
    <dsp:sp modelId="{41FA01E2-D2BC-4DB6-994D-B476B953799A}">
      <dsp:nvSpPr>
        <dsp:cNvPr id="0" name=""/>
        <dsp:cNvSpPr/>
      </dsp:nvSpPr>
      <dsp:spPr>
        <a:xfrm>
          <a:off x="9501298" y="2670941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CCCS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Lucas </a:t>
          </a:r>
          <a:r>
            <a:rPr lang="en-GB" sz="800" kern="1200" dirty="0" err="1"/>
            <a:t>Grenon</a:t>
          </a:r>
          <a:endParaRPr lang="en-US" sz="800" kern="1200" dirty="0"/>
        </a:p>
      </dsp:txBody>
      <dsp:txXfrm>
        <a:off x="9501298" y="2670941"/>
        <a:ext cx="833783" cy="416891"/>
      </dsp:txXfrm>
    </dsp:sp>
    <dsp:sp modelId="{459E41A2-5A86-4C44-B9E3-5AB4D36C8BA0}">
      <dsp:nvSpPr>
        <dsp:cNvPr id="0" name=""/>
        <dsp:cNvSpPr/>
      </dsp:nvSpPr>
      <dsp:spPr>
        <a:xfrm>
          <a:off x="10307709" y="1486968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Service Management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Erik </a:t>
          </a:r>
          <a:r>
            <a:rPr lang="en-GB" sz="800" kern="1200" dirty="0" err="1"/>
            <a:t>Hovden</a:t>
          </a:r>
          <a:endParaRPr lang="en-US" sz="800" kern="1200" dirty="0"/>
        </a:p>
      </dsp:txBody>
      <dsp:txXfrm>
        <a:off x="10307709" y="1486968"/>
        <a:ext cx="833783" cy="416891"/>
      </dsp:txXfrm>
    </dsp:sp>
    <dsp:sp modelId="{3C55AD06-7095-4067-9537-4AC81D11AAD2}">
      <dsp:nvSpPr>
        <dsp:cNvPr id="0" name=""/>
        <dsp:cNvSpPr/>
      </dsp:nvSpPr>
      <dsp:spPr>
        <a:xfrm>
          <a:off x="10510177" y="2078955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Service Coordination</a:t>
          </a:r>
          <a:endParaRPr lang="en-US" sz="800" kern="1200" dirty="0"/>
        </a:p>
      </dsp:txBody>
      <dsp:txXfrm>
        <a:off x="10510177" y="2078955"/>
        <a:ext cx="833783" cy="416891"/>
      </dsp:txXfrm>
    </dsp:sp>
    <dsp:sp modelId="{568EB024-BCCF-4011-9BB0-3F74D1964401}">
      <dsp:nvSpPr>
        <dsp:cNvPr id="0" name=""/>
        <dsp:cNvSpPr/>
      </dsp:nvSpPr>
      <dsp:spPr>
        <a:xfrm>
          <a:off x="4648677" y="894982"/>
          <a:ext cx="833783" cy="41689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Operational Services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kern="1200" dirty="0"/>
            <a:t> Juraj Baros</a:t>
          </a:r>
          <a:endParaRPr lang="en-US" sz="800" kern="1200" dirty="0"/>
        </a:p>
      </dsp:txBody>
      <dsp:txXfrm>
        <a:off x="4648677" y="894982"/>
        <a:ext cx="833783" cy="4168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3A0C673-5622-024C-81F8-1D4B5F1200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3"/>
            <a:ext cx="4633628" cy="9520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70EBC-5551-9B41-95E6-77991E5E70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057088" y="3"/>
            <a:ext cx="4633628" cy="95207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1B720D-3369-2E42-9ABC-065E01284096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A274C7-E2EB-4241-947B-DBCF2B2E39D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8021733"/>
            <a:ext cx="4633628" cy="9520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60C5A4-0348-074F-958E-6E11EB6592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057088" y="18021733"/>
            <a:ext cx="4633628" cy="9520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8AFCC-22CC-B547-AB76-753281D412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6184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35197" y="0"/>
            <a:ext cx="8553971" cy="6859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906886" y="0"/>
            <a:ext cx="1451317" cy="6859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02424-8E46-6D4C-B0AF-120843396F15}" type="datetimeFigureOut">
              <a:rPr lang="en-GB" smtClean="0"/>
              <a:t>26/05/2023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03400" y="1106488"/>
            <a:ext cx="7086600" cy="39862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69162" y="5456423"/>
            <a:ext cx="8555078" cy="1223197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35196" y="18052139"/>
            <a:ext cx="8239178" cy="6859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574375" y="18052139"/>
            <a:ext cx="1783829" cy="6859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3D7EA9-98CD-D14D-9B44-21A393917B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6683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86996" rtl="0" eaLnBrk="1" latinLnBrk="0" hangingPunct="1">
      <a:defRPr sz="14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93498" algn="l" defTabSz="586996" rtl="0" eaLnBrk="1" latinLnBrk="0" hangingPunct="1">
      <a:defRPr sz="14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586996" algn="l" defTabSz="586996" rtl="0" eaLnBrk="1" latinLnBrk="0" hangingPunct="1">
      <a:defRPr sz="14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880494" algn="l" defTabSz="586996" rtl="0" eaLnBrk="1" latinLnBrk="0" hangingPunct="1">
      <a:defRPr sz="14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173992" algn="l" defTabSz="586996" rtl="0" eaLnBrk="1" latinLnBrk="0" hangingPunct="1">
      <a:defRPr sz="14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1467491" algn="l" defTabSz="586996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6pPr>
    <a:lvl7pPr marL="1760989" algn="l" defTabSz="586996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7pPr>
    <a:lvl8pPr marL="2054487" algn="l" defTabSz="586996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8pPr>
    <a:lvl9pPr marL="2347985" algn="l" defTabSz="586996" rtl="0" eaLnBrk="1" latinLnBrk="0" hangingPunct="1">
      <a:defRPr sz="77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3D7EA9-98CD-D14D-9B44-21A393917BF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549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3D7EA9-98CD-D14D-9B44-21A393917BF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5129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marlink.com/" TargetMode="Externa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AA3FBC85-26C5-4214-BA6E-6297A8207F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23862" y="0"/>
            <a:ext cx="8174737" cy="6858000"/>
          </a:xfrm>
          <a:prstGeom prst="rect">
            <a:avLst/>
          </a:prstGeom>
        </p:spPr>
      </p:pic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89040A-6986-8F43-A0C1-66F3B43DD5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15639" y="0"/>
            <a:ext cx="8176363" cy="6858000"/>
          </a:xfrm>
          <a:custGeom>
            <a:avLst/>
            <a:gdLst>
              <a:gd name="connsiteX0" fmla="*/ 0 w 12724465"/>
              <a:gd name="connsiteY0" fmla="*/ 0 h 10693400"/>
              <a:gd name="connsiteX1" fmla="*/ 12724465 w 12724465"/>
              <a:gd name="connsiteY1" fmla="*/ 0 h 10693400"/>
              <a:gd name="connsiteX2" fmla="*/ 7415248 w 12724465"/>
              <a:gd name="connsiteY2" fmla="*/ 10693400 h 10693400"/>
              <a:gd name="connsiteX3" fmla="*/ 5309216 w 12724465"/>
              <a:gd name="connsiteY3" fmla="*/ 10693400 h 1069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24465" h="10693400">
                <a:moveTo>
                  <a:pt x="0" y="0"/>
                </a:moveTo>
                <a:lnTo>
                  <a:pt x="12724465" y="0"/>
                </a:lnTo>
                <a:lnTo>
                  <a:pt x="7415248" y="10693400"/>
                </a:lnTo>
                <a:lnTo>
                  <a:pt x="5309216" y="106934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object 14">
            <a:extLst>
              <a:ext uri="{FF2B5EF4-FFF2-40B4-BE49-F238E27FC236}">
                <a16:creationId xmlns:a16="http://schemas.microsoft.com/office/drawing/2014/main" id="{9391A660-2FED-472B-B2D6-DAC00CC2C2C0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2214000"/>
            <a:ext cx="2329160" cy="4644000"/>
          </a:xfrm>
          <a:custGeom>
            <a:avLst/>
            <a:gdLst/>
            <a:ahLst/>
            <a:cxnLst/>
            <a:rect l="l" t="t" r="r" b="b"/>
            <a:pathLst>
              <a:path w="4144645" h="8279765">
                <a:moveTo>
                  <a:pt x="0" y="0"/>
                </a:moveTo>
                <a:lnTo>
                  <a:pt x="0" y="8279663"/>
                </a:lnTo>
                <a:lnTo>
                  <a:pt x="4144632" y="8279663"/>
                </a:lnTo>
                <a:lnTo>
                  <a:pt x="0" y="0"/>
                </a:lnTo>
                <a:close/>
              </a:path>
            </a:pathLst>
          </a:custGeom>
          <a:solidFill>
            <a:srgbClr val="E3E3E3"/>
          </a:solidFill>
          <a:ln>
            <a:noFill/>
          </a:ln>
        </p:spPr>
        <p:txBody>
          <a:bodyPr wrap="square" lIns="0" tIns="0" rIns="0" bIns="0" rtlCol="0"/>
          <a:lstStyle/>
          <a:p>
            <a:endParaRPr sz="1155"/>
          </a:p>
        </p:txBody>
      </p:sp>
      <p:sp>
        <p:nvSpPr>
          <p:cNvPr id="9" name="Titre 5">
            <a:extLst>
              <a:ext uri="{FF2B5EF4-FFF2-40B4-BE49-F238E27FC236}">
                <a16:creationId xmlns:a16="http://schemas.microsoft.com/office/drawing/2014/main" id="{2A50B0A7-170B-4194-9629-641E002058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793" y="1937553"/>
            <a:ext cx="3965575" cy="140844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en-GB" noProof="0"/>
              <a:t>Click to edit your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5B64487-5E48-4856-88DF-A3DC41622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426" y="3424911"/>
            <a:ext cx="3965575" cy="91317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>
              <a:buNone/>
              <a:defRPr lang="en-GB" sz="2000" spc="-25" baseline="0" dirty="0">
                <a:solidFill>
                  <a:schemeClr val="tx1"/>
                </a:solidFill>
                <a:cs typeface="Arial"/>
              </a:defRPr>
            </a:lvl1pPr>
          </a:lstStyle>
          <a:p>
            <a:pPr lvl="0" defTabSz="586417">
              <a:lnSpc>
                <a:spcPct val="130000"/>
              </a:lnSpc>
              <a:spcBef>
                <a:spcPts val="449"/>
              </a:spcBef>
              <a:spcAft>
                <a:spcPts val="449"/>
              </a:spcAft>
            </a:pPr>
            <a:r>
              <a:rPr lang="en-GB"/>
              <a:t>Click to edit Master subtitle style</a:t>
            </a:r>
          </a:p>
        </p:txBody>
      </p:sp>
      <p:sp>
        <p:nvSpPr>
          <p:cNvPr id="15" name="Espace réservé du contenu 23">
            <a:extLst>
              <a:ext uri="{FF2B5EF4-FFF2-40B4-BE49-F238E27FC236}">
                <a16:creationId xmlns:a16="http://schemas.microsoft.com/office/drawing/2014/main" id="{7DEAB1EE-F325-459E-A8FF-323149199F8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67805" y="6110431"/>
            <a:ext cx="4525431" cy="39192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Date</a:t>
            </a:r>
          </a:p>
        </p:txBody>
      </p:sp>
      <p:sp>
        <p:nvSpPr>
          <p:cNvPr id="16" name="Espace réservé du contenu 23">
            <a:extLst>
              <a:ext uri="{FF2B5EF4-FFF2-40B4-BE49-F238E27FC236}">
                <a16:creationId xmlns:a16="http://schemas.microsoft.com/office/drawing/2014/main" id="{98A18CC1-4C6E-420C-B0A9-17512F4FC3C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367806" y="5718507"/>
            <a:ext cx="4525430" cy="391924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Presenter </a:t>
            </a:r>
          </a:p>
        </p:txBody>
      </p:sp>
    </p:spTree>
    <p:extLst>
      <p:ext uri="{BB962C8B-B14F-4D97-AF65-F5344CB8AC3E}">
        <p14:creationId xmlns:p14="http://schemas.microsoft.com/office/powerpoint/2010/main" val="750474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AA539-C178-B042-B3BA-4FF966126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AF8D1C0-4A67-4E50-9D04-A6C17003C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2A1BA-C006-4002-A1C9-9716F6E5A2A2}" type="datetime3">
              <a:rPr lang="en-GB" smtClean="0"/>
              <a:t>26 May, 2023</a:t>
            </a:fld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9631361-79D9-4074-9D0B-1B396F5EB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CA20E8E-C3FD-4E09-B25B-D79C9664314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87376" y="1384916"/>
            <a:ext cx="11013496" cy="4174089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buClr>
                <a:srgbClr val="4D4D4F"/>
              </a:buClr>
              <a:defRPr>
                <a:solidFill>
                  <a:srgbClr val="4D4D4F"/>
                </a:solidFill>
              </a:defRPr>
            </a:lvl2pPr>
            <a:lvl3pPr>
              <a:defRPr>
                <a:solidFill>
                  <a:srgbClr val="4D4D4F"/>
                </a:solidFill>
              </a:defRPr>
            </a:lvl3pPr>
          </a:lstStyle>
          <a:p>
            <a:pPr marL="0" indent="0">
              <a:buNone/>
            </a:pPr>
            <a:r>
              <a:rPr lang="en-GB"/>
              <a:t>Edit text: Font Calibri 18: 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endParaRPr lang="en-GB"/>
          </a:p>
          <a:p>
            <a:pPr lvl="1"/>
            <a:r>
              <a:rPr lang="en-GB"/>
              <a:t>Font 16: Edit text</a:t>
            </a:r>
          </a:p>
          <a:p>
            <a:pPr lvl="1"/>
            <a:r>
              <a:rPr lang="en-GB"/>
              <a:t>Font 16: Edit text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vehicular</a:t>
            </a:r>
          </a:p>
          <a:p>
            <a:pPr lvl="1"/>
            <a:r>
              <a:rPr lang="en-GB"/>
              <a:t>Font 16: Edit text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64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/3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EE3E6-8C2C-7F40-A6A1-3783FFCF2109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6CC0F-2027-FA43-BF76-D3696EF05F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7376" y="1384917"/>
            <a:ext cx="7210866" cy="4191845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Edit text: Font Calibri 18: 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endParaRPr lang="en-GB"/>
          </a:p>
          <a:p>
            <a:pPr lvl="1"/>
            <a:r>
              <a:rPr lang="en-GB"/>
              <a:t>Font 16: Edit text</a:t>
            </a:r>
          </a:p>
          <a:p>
            <a:pPr lvl="1"/>
            <a:r>
              <a:rPr lang="en-GB"/>
              <a:t>Font 16: Edit text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vehicular</a:t>
            </a:r>
          </a:p>
          <a:p>
            <a:pPr lvl="1"/>
            <a:r>
              <a:rPr lang="en-GB"/>
              <a:t>Font 16: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F9436-49DB-D743-AB28-469BD5BBA239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2D46CB2C-6E1D-4D9B-BA9D-B1989164AC13}" type="datetime3">
              <a:rPr lang="en-GB" smtClean="0"/>
              <a:t>26 May, 2023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11CB7-61DD-F049-9C7B-6039071F8408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56E9FD8-15DC-A045-A72E-D03A305A6E1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176333" y="1384918"/>
            <a:ext cx="3424539" cy="41740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00194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3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EE3E6-8C2C-7F40-A6A1-3783FFCF2109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6CC0F-2027-FA43-BF76-D3696EF05FFA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587374" y="1384917"/>
            <a:ext cx="3416455" cy="4175842"/>
          </a:xfrm>
          <a:prstGeom prst="rect">
            <a:avLst/>
          </a:prstGeom>
        </p:spPr>
        <p:txBody>
          <a:bodyPr/>
          <a:lstStyle>
            <a:lvl1pPr marL="285750" indent="-285750"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Edit text: Font Calibri 18: 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vehicular</a:t>
            </a:r>
          </a:p>
          <a:p>
            <a:pPr lvl="1"/>
            <a:r>
              <a:rPr lang="en-GB"/>
              <a:t>Font Calibri  16: Edit text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F9436-49DB-D743-AB28-469BD5BBA239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2C200998-3764-4ECC-86BF-A2650F633544}" type="datetime3">
              <a:rPr lang="en-GB" smtClean="0"/>
              <a:t>26 May, 2023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11CB7-61DD-F049-9C7B-6039071F8408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56E9FD8-15DC-A045-A72E-D03A305A6E1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90008" y="1384918"/>
            <a:ext cx="7210864" cy="4175842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Edit text: Font Calibri 18: 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endParaRPr lang="en-GB"/>
          </a:p>
          <a:p>
            <a:pPr lvl="1"/>
            <a:r>
              <a:rPr lang="en-GB"/>
              <a:t>Font 16: Edit text</a:t>
            </a:r>
          </a:p>
          <a:p>
            <a:pPr lvl="1"/>
            <a:r>
              <a:rPr lang="en-GB"/>
              <a:t>Font 16: Edit text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vehicular</a:t>
            </a:r>
          </a:p>
          <a:p>
            <a:pPr lvl="1"/>
            <a:r>
              <a:rPr lang="en-GB"/>
              <a:t>Font 16: Edit text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61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/3 1/3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EE3E6-8C2C-7F40-A6A1-3783FFCF2109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6CC0F-2027-FA43-BF76-D3696EF05FFA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587375" y="1384918"/>
            <a:ext cx="3400723" cy="417408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0" indent="0">
              <a:buNone/>
            </a:pPr>
            <a:r>
              <a:rPr lang="en-GB"/>
              <a:t>1/3 column</a:t>
            </a:r>
          </a:p>
          <a:p>
            <a:r>
              <a:rPr lang="en-GB"/>
              <a:t>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pPr lvl="1"/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2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F9436-49DB-D743-AB28-469BD5BBA239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4BF844FE-B467-4EC4-AB04-AC556C4935E5}" type="datetime3">
              <a:rPr lang="en-GB" smtClean="0"/>
              <a:t>26 May, 2023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11CB7-61DD-F049-9C7B-6039071F8408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56E9FD8-15DC-A045-A72E-D03A305A6E1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93760" y="1384918"/>
            <a:ext cx="3400723" cy="417408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0" indent="0">
              <a:buNone/>
            </a:pPr>
            <a:r>
              <a:rPr lang="en-GB"/>
              <a:t>1/3 column</a:t>
            </a:r>
          </a:p>
          <a:p>
            <a:r>
              <a:rPr lang="en-GB"/>
              <a:t>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pPr lvl="1"/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2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90A1358-AFDA-8F44-B03B-AC333136559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200145" y="1384918"/>
            <a:ext cx="3404479" cy="417408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0" indent="0">
              <a:buNone/>
            </a:pPr>
            <a:r>
              <a:rPr lang="en-GB"/>
              <a:t>1/3 column</a:t>
            </a:r>
          </a:p>
          <a:p>
            <a:r>
              <a:rPr lang="en-GB"/>
              <a:t>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pPr lvl="1"/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2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</p:spTree>
    <p:extLst>
      <p:ext uri="{BB962C8B-B14F-4D97-AF65-F5344CB8AC3E}">
        <p14:creationId xmlns:p14="http://schemas.microsoft.com/office/powerpoint/2010/main" val="708445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2CA0F-05CE-2342-BEB8-1E20992C2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AFEE2-40A5-2B4A-8279-A4F869D73B8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7375" y="1384917"/>
            <a:ext cx="5300452" cy="4182966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0" indent="0">
              <a:buNone/>
            </a:pPr>
            <a:r>
              <a:rPr lang="en-GB"/>
              <a:t>1/2 column </a:t>
            </a:r>
          </a:p>
          <a:p>
            <a:r>
              <a:rPr lang="en-GB"/>
              <a:t>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pPr lvl="1"/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2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6EE422-0C01-EC4F-A56E-918D3622B54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98830" y="1384917"/>
            <a:ext cx="5302042" cy="4174088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0" indent="0">
              <a:buNone/>
            </a:pPr>
            <a:r>
              <a:rPr lang="en-GB"/>
              <a:t>1/2 column </a:t>
            </a:r>
          </a:p>
          <a:p>
            <a:r>
              <a:rPr lang="en-GB"/>
              <a:t>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pPr lvl="1"/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2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1C63B8-CE27-414C-8B2E-38870E585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1061-AFC7-4826-A5E5-76A5027F377B}" type="datetime3">
              <a:rPr lang="en-GB" smtClean="0"/>
              <a:t>26 May,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B63A5-8FE8-174C-A050-58B0A54DF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99229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1/2 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B187E-7124-AA42-9C26-1B2F395B64C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87375" y="1383621"/>
            <a:ext cx="5306002" cy="379755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90000"/>
              </a:lnSpc>
              <a:buNone/>
              <a:defRPr sz="1800" b="1">
                <a:solidFill>
                  <a:schemeClr val="accent1"/>
                </a:solidFill>
              </a:defRPr>
            </a:lvl1pPr>
            <a:lvl2pPr marL="293210" indent="0">
              <a:buNone/>
              <a:defRPr sz="1283" b="1"/>
            </a:lvl2pPr>
            <a:lvl3pPr marL="586417" indent="0">
              <a:buNone/>
              <a:defRPr sz="1155" b="1"/>
            </a:lvl3pPr>
            <a:lvl4pPr marL="879627" indent="0">
              <a:buNone/>
              <a:defRPr sz="1027" b="1"/>
            </a:lvl4pPr>
            <a:lvl5pPr marL="1172837" indent="0">
              <a:buNone/>
              <a:defRPr sz="1027" b="1"/>
            </a:lvl5pPr>
            <a:lvl6pPr marL="1466046" indent="0">
              <a:buNone/>
              <a:defRPr sz="1027" b="1"/>
            </a:lvl6pPr>
            <a:lvl7pPr marL="1759255" indent="0">
              <a:buNone/>
              <a:defRPr sz="1027" b="1"/>
            </a:lvl7pPr>
            <a:lvl8pPr marL="2052465" indent="0">
              <a:buNone/>
              <a:defRPr sz="1027" b="1"/>
            </a:lvl8pPr>
            <a:lvl9pPr marL="2345673" indent="0">
              <a:buNone/>
              <a:defRPr sz="1027" b="1"/>
            </a:lvl9pPr>
          </a:lstStyle>
          <a:p>
            <a:pPr lvl="0"/>
            <a:r>
              <a:rPr lang="en-GB"/>
              <a:t>Click to edit sub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EC100E-46C7-D040-A906-043649164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E07BA-ADFB-423D-8691-750938F13D40}" type="datetime3">
              <a:rPr lang="en-GB" smtClean="0"/>
              <a:t>26 May, 2023</a:t>
            </a:fld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6A8E20-8DA0-374A-A6C6-18BD0A250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4D3F2F2-EA05-914A-9BAB-E38757B86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3967781-3B22-2D45-870F-DD9F6E8F265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9039" y="1383620"/>
            <a:ext cx="5302042" cy="379755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90000"/>
              </a:lnSpc>
              <a:buNone/>
              <a:defRPr sz="1800" b="1">
                <a:solidFill>
                  <a:schemeClr val="accent1"/>
                </a:solidFill>
              </a:defRPr>
            </a:lvl1pPr>
            <a:lvl2pPr marL="293210" indent="0">
              <a:buNone/>
              <a:defRPr sz="1283" b="1"/>
            </a:lvl2pPr>
            <a:lvl3pPr marL="586417" indent="0">
              <a:buNone/>
              <a:defRPr sz="1155" b="1"/>
            </a:lvl3pPr>
            <a:lvl4pPr marL="879627" indent="0">
              <a:buNone/>
              <a:defRPr sz="1027" b="1"/>
            </a:lvl4pPr>
            <a:lvl5pPr marL="1172837" indent="0">
              <a:buNone/>
              <a:defRPr sz="1027" b="1"/>
            </a:lvl5pPr>
            <a:lvl6pPr marL="1466046" indent="0">
              <a:buNone/>
              <a:defRPr sz="1027" b="1"/>
            </a:lvl6pPr>
            <a:lvl7pPr marL="1759255" indent="0">
              <a:buNone/>
              <a:defRPr sz="1027" b="1"/>
            </a:lvl7pPr>
            <a:lvl8pPr marL="2052465" indent="0">
              <a:buNone/>
              <a:defRPr sz="1027" b="1"/>
            </a:lvl8pPr>
            <a:lvl9pPr marL="2345673" indent="0">
              <a:buNone/>
              <a:defRPr sz="1027" b="1"/>
            </a:lvl9pPr>
          </a:lstStyle>
          <a:p>
            <a:pPr lvl="0"/>
            <a:r>
              <a:rPr lang="en-GB"/>
              <a:t>Click to edit sub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C33A848-0059-2047-8880-9A4733CCDD7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87583" y="1873189"/>
            <a:ext cx="5301055" cy="3693422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0" indent="0">
              <a:buNone/>
            </a:pPr>
            <a:r>
              <a:rPr lang="en-GB"/>
              <a:t>1/2 column </a:t>
            </a:r>
          </a:p>
          <a:p>
            <a:r>
              <a:rPr lang="en-GB"/>
              <a:t>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pPr lvl="1"/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2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7037828C-3ECE-5E4C-8673-1279D40558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99039" y="1873188"/>
            <a:ext cx="5302042" cy="3693422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marL="0" indent="0">
              <a:buNone/>
            </a:pPr>
            <a:r>
              <a:rPr lang="en-GB"/>
              <a:t>1/2 column </a:t>
            </a:r>
          </a:p>
          <a:p>
            <a:r>
              <a:rPr lang="en-GB"/>
              <a:t>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pPr lvl="1"/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2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</p:spTree>
    <p:extLst>
      <p:ext uri="{BB962C8B-B14F-4D97-AF65-F5344CB8AC3E}">
        <p14:creationId xmlns:p14="http://schemas.microsoft.com/office/powerpoint/2010/main" val="224625945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right triangle visua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8">
            <a:extLst>
              <a:ext uri="{FF2B5EF4-FFF2-40B4-BE49-F238E27FC236}">
                <a16:creationId xmlns:a16="http://schemas.microsoft.com/office/drawing/2014/main" id="{05046991-5B11-4D24-9992-8F9F16650525}"/>
              </a:ext>
            </a:extLst>
          </p:cNvPr>
          <p:cNvSpPr/>
          <p:nvPr userDrawn="1"/>
        </p:nvSpPr>
        <p:spPr>
          <a:xfrm>
            <a:off x="1" y="3891516"/>
            <a:ext cx="1439974" cy="2966484"/>
          </a:xfrm>
          <a:custGeom>
            <a:avLst/>
            <a:gdLst/>
            <a:ahLst/>
            <a:cxnLst/>
            <a:rect l="l" t="t" r="r" b="b"/>
            <a:pathLst>
              <a:path w="2525395" h="5202555">
                <a:moveTo>
                  <a:pt x="0" y="0"/>
                </a:moveTo>
                <a:lnTo>
                  <a:pt x="0" y="5201996"/>
                </a:lnTo>
                <a:lnTo>
                  <a:pt x="2524925" y="5201996"/>
                </a:lnTo>
                <a:lnTo>
                  <a:pt x="0" y="0"/>
                </a:lnTo>
                <a:close/>
              </a:path>
            </a:pathLst>
          </a:custGeom>
          <a:solidFill>
            <a:srgbClr val="E3E3E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2CA0F-05CE-2342-BEB8-1E20992C2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417700"/>
            <a:ext cx="11013497" cy="867242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AFEE2-40A5-2B4A-8279-A4F869D73B8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7375" y="1376039"/>
            <a:ext cx="7578430" cy="4182966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r>
              <a:rPr lang="en-GB"/>
              <a:t>Edit text: 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pPr lvl="1"/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2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1C63B8-CE27-414C-8B2E-38870E585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3824-9BB8-43B0-B06E-EC296E606534}" type="datetime3">
              <a:rPr lang="en-GB" smtClean="0"/>
              <a:t>26 May,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B63A5-8FE8-174C-A050-58B0A54DF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Picture Placeholder 19">
            <a:extLst>
              <a:ext uri="{FF2B5EF4-FFF2-40B4-BE49-F238E27FC236}">
                <a16:creationId xmlns:a16="http://schemas.microsoft.com/office/drawing/2014/main" id="{C1A17E66-C8CE-4E04-9DD7-A467EFE2C0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48256" y="0"/>
            <a:ext cx="4543744" cy="4550736"/>
          </a:xfrm>
          <a:custGeom>
            <a:avLst/>
            <a:gdLst>
              <a:gd name="connsiteX0" fmla="*/ 0 w 6659995"/>
              <a:gd name="connsiteY0" fmla="*/ 0 h 6670243"/>
              <a:gd name="connsiteX1" fmla="*/ 6659995 w 6659995"/>
              <a:gd name="connsiteY1" fmla="*/ 0 h 6670243"/>
              <a:gd name="connsiteX2" fmla="*/ 3324872 w 6659995"/>
              <a:gd name="connsiteY2" fmla="*/ 6670243 h 6670243"/>
              <a:gd name="connsiteX3" fmla="*/ 0 w 6659995"/>
              <a:gd name="connsiteY3" fmla="*/ 20498 h 6670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9995" h="6670243">
                <a:moveTo>
                  <a:pt x="0" y="0"/>
                </a:moveTo>
                <a:lnTo>
                  <a:pt x="6659995" y="0"/>
                </a:lnTo>
                <a:lnTo>
                  <a:pt x="3324872" y="6670243"/>
                </a:lnTo>
                <a:lnTo>
                  <a:pt x="0" y="2049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14144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and conten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E97AE2F-366D-4392-AB55-08C8F03865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30" y="0"/>
            <a:ext cx="562879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6EE3E6-8C2C-7F40-A6A1-3783FFCF2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8286" y="1066736"/>
            <a:ext cx="6252585" cy="867242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CB5E8AB-2FD9-49DB-A04A-52687BDB6AF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348286" y="2059620"/>
            <a:ext cx="6252586" cy="3501138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Edit text: Font Calibri 18: 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endParaRPr lang="en-GB"/>
          </a:p>
          <a:p>
            <a:pPr lvl="1"/>
            <a:r>
              <a:rPr lang="en-GB"/>
              <a:t>Font 16: Edit text</a:t>
            </a:r>
          </a:p>
          <a:p>
            <a:pPr lvl="1"/>
            <a:r>
              <a:rPr lang="en-GB"/>
              <a:t>Font 16: Edit text</a:t>
            </a:r>
          </a:p>
        </p:txBody>
      </p:sp>
      <p:sp>
        <p:nvSpPr>
          <p:cNvPr id="13" name="Picture Placeholder 14">
            <a:extLst>
              <a:ext uri="{FF2B5EF4-FFF2-40B4-BE49-F238E27FC236}">
                <a16:creationId xmlns:a16="http://schemas.microsoft.com/office/drawing/2014/main" id="{D4C64B57-0BD8-4532-BE1E-AF8F5CD07D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" y="0"/>
            <a:ext cx="5637822" cy="6868632"/>
          </a:xfrm>
          <a:custGeom>
            <a:avLst/>
            <a:gdLst>
              <a:gd name="connsiteX0" fmla="*/ 0 w 5694056"/>
              <a:gd name="connsiteY0" fmla="*/ 0 h 3877476"/>
              <a:gd name="connsiteX1" fmla="*/ 5694056 w 5694056"/>
              <a:gd name="connsiteY1" fmla="*/ 0 h 3877476"/>
              <a:gd name="connsiteX2" fmla="*/ 3759506 w 5694056"/>
              <a:gd name="connsiteY2" fmla="*/ 3877476 h 3877476"/>
              <a:gd name="connsiteX3" fmla="*/ 0 w 5694056"/>
              <a:gd name="connsiteY3" fmla="*/ 3877476 h 3877476"/>
              <a:gd name="connsiteX0" fmla="*/ 0 w 5694056"/>
              <a:gd name="connsiteY0" fmla="*/ 0 h 3877476"/>
              <a:gd name="connsiteX1" fmla="*/ 5694056 w 5694056"/>
              <a:gd name="connsiteY1" fmla="*/ 0 h 3877476"/>
              <a:gd name="connsiteX2" fmla="*/ 1939128 w 5694056"/>
              <a:gd name="connsiteY2" fmla="*/ 3877476 h 3877476"/>
              <a:gd name="connsiteX3" fmla="*/ 0 w 5694056"/>
              <a:gd name="connsiteY3" fmla="*/ 3877476 h 3877476"/>
              <a:gd name="connsiteX4" fmla="*/ 0 w 5694056"/>
              <a:gd name="connsiteY4" fmla="*/ 0 h 3877476"/>
              <a:gd name="connsiteX0" fmla="*/ 0 w 5694056"/>
              <a:gd name="connsiteY0" fmla="*/ 0 h 3883487"/>
              <a:gd name="connsiteX1" fmla="*/ 5694056 w 5694056"/>
              <a:gd name="connsiteY1" fmla="*/ 0 h 3883487"/>
              <a:gd name="connsiteX2" fmla="*/ 2288387 w 5694056"/>
              <a:gd name="connsiteY2" fmla="*/ 3883487 h 3883487"/>
              <a:gd name="connsiteX3" fmla="*/ 0 w 5694056"/>
              <a:gd name="connsiteY3" fmla="*/ 3877476 h 3883487"/>
              <a:gd name="connsiteX4" fmla="*/ 0 w 5694056"/>
              <a:gd name="connsiteY4" fmla="*/ 0 h 3883487"/>
              <a:gd name="connsiteX0" fmla="*/ 0 w 5694056"/>
              <a:gd name="connsiteY0" fmla="*/ 0 h 3889499"/>
              <a:gd name="connsiteX1" fmla="*/ 5694056 w 5694056"/>
              <a:gd name="connsiteY1" fmla="*/ 0 h 3889499"/>
              <a:gd name="connsiteX2" fmla="*/ 2193135 w 5694056"/>
              <a:gd name="connsiteY2" fmla="*/ 3889499 h 3889499"/>
              <a:gd name="connsiteX3" fmla="*/ 0 w 5694056"/>
              <a:gd name="connsiteY3" fmla="*/ 3877476 h 3889499"/>
              <a:gd name="connsiteX4" fmla="*/ 0 w 5694056"/>
              <a:gd name="connsiteY4" fmla="*/ 0 h 3889499"/>
              <a:gd name="connsiteX0" fmla="*/ 0 w 5694056"/>
              <a:gd name="connsiteY0" fmla="*/ 0 h 3883487"/>
              <a:gd name="connsiteX1" fmla="*/ 5694056 w 5694056"/>
              <a:gd name="connsiteY1" fmla="*/ 0 h 3883487"/>
              <a:gd name="connsiteX2" fmla="*/ 2193135 w 5694056"/>
              <a:gd name="connsiteY2" fmla="*/ 3883487 h 3883487"/>
              <a:gd name="connsiteX3" fmla="*/ 0 w 5694056"/>
              <a:gd name="connsiteY3" fmla="*/ 3877476 h 3883487"/>
              <a:gd name="connsiteX4" fmla="*/ 0 w 5694056"/>
              <a:gd name="connsiteY4" fmla="*/ 0 h 3883487"/>
              <a:gd name="connsiteX0" fmla="*/ 0 w 5646650"/>
              <a:gd name="connsiteY0" fmla="*/ 0 h 3883487"/>
              <a:gd name="connsiteX1" fmla="*/ 5646650 w 5646650"/>
              <a:gd name="connsiteY1" fmla="*/ 0 h 3883487"/>
              <a:gd name="connsiteX2" fmla="*/ 2193135 w 5646650"/>
              <a:gd name="connsiteY2" fmla="*/ 3883487 h 3883487"/>
              <a:gd name="connsiteX3" fmla="*/ 0 w 5646650"/>
              <a:gd name="connsiteY3" fmla="*/ 3877476 h 3883487"/>
              <a:gd name="connsiteX4" fmla="*/ 0 w 5646650"/>
              <a:gd name="connsiteY4" fmla="*/ 0 h 3883487"/>
              <a:gd name="connsiteX0" fmla="*/ 0 w 5627688"/>
              <a:gd name="connsiteY0" fmla="*/ 0 h 3883487"/>
              <a:gd name="connsiteX1" fmla="*/ 5627688 w 5627688"/>
              <a:gd name="connsiteY1" fmla="*/ 0 h 3883487"/>
              <a:gd name="connsiteX2" fmla="*/ 2193135 w 5627688"/>
              <a:gd name="connsiteY2" fmla="*/ 3883487 h 3883487"/>
              <a:gd name="connsiteX3" fmla="*/ 0 w 5627688"/>
              <a:gd name="connsiteY3" fmla="*/ 3877476 h 3883487"/>
              <a:gd name="connsiteX4" fmla="*/ 0 w 5627688"/>
              <a:gd name="connsiteY4" fmla="*/ 0 h 3883487"/>
              <a:gd name="connsiteX0" fmla="*/ 0 w 5611858"/>
              <a:gd name="connsiteY0" fmla="*/ 0 h 3883487"/>
              <a:gd name="connsiteX1" fmla="*/ 5611858 w 5611858"/>
              <a:gd name="connsiteY1" fmla="*/ 0 h 3883487"/>
              <a:gd name="connsiteX2" fmla="*/ 2193135 w 5611858"/>
              <a:gd name="connsiteY2" fmla="*/ 3883487 h 3883487"/>
              <a:gd name="connsiteX3" fmla="*/ 0 w 5611858"/>
              <a:gd name="connsiteY3" fmla="*/ 3877476 h 3883487"/>
              <a:gd name="connsiteX4" fmla="*/ 0 w 5611858"/>
              <a:gd name="connsiteY4" fmla="*/ 0 h 3883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11858" h="3883487">
                <a:moveTo>
                  <a:pt x="0" y="0"/>
                </a:moveTo>
                <a:lnTo>
                  <a:pt x="5611858" y="0"/>
                </a:lnTo>
                <a:lnTo>
                  <a:pt x="2193135" y="3883487"/>
                </a:lnTo>
                <a:lnTo>
                  <a:pt x="0" y="3877476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F9436-49DB-D743-AB28-469BD5BBA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80F5B8-3557-4A01-A282-A994AC27899C}" type="datetime3">
              <a:rPr lang="en-GB" smtClean="0"/>
              <a:t>26 May, 2023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11CB7-61DD-F049-9C7B-6039071F8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4098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and content option 1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E97AE2F-366D-4392-AB55-08C8F03865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30" y="0"/>
            <a:ext cx="5628794" cy="6858000"/>
          </a:xfrm>
          <a:prstGeom prst="rect">
            <a:avLst/>
          </a:prstGeom>
        </p:spPr>
      </p:pic>
      <p:sp>
        <p:nvSpPr>
          <p:cNvPr id="13" name="Picture Placeholder 14">
            <a:extLst>
              <a:ext uri="{FF2B5EF4-FFF2-40B4-BE49-F238E27FC236}">
                <a16:creationId xmlns:a16="http://schemas.microsoft.com/office/drawing/2014/main" id="{D4C64B57-0BD8-4532-BE1E-AF8F5CD07D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8632" y="-31805"/>
            <a:ext cx="5694021" cy="3827009"/>
          </a:xfrm>
          <a:custGeom>
            <a:avLst/>
            <a:gdLst>
              <a:gd name="connsiteX0" fmla="*/ 0 w 5694056"/>
              <a:gd name="connsiteY0" fmla="*/ 0 h 3877476"/>
              <a:gd name="connsiteX1" fmla="*/ 5694056 w 5694056"/>
              <a:gd name="connsiteY1" fmla="*/ 0 h 3877476"/>
              <a:gd name="connsiteX2" fmla="*/ 3759506 w 5694056"/>
              <a:gd name="connsiteY2" fmla="*/ 3877476 h 3877476"/>
              <a:gd name="connsiteX3" fmla="*/ 0 w 5694056"/>
              <a:gd name="connsiteY3" fmla="*/ 3877476 h 3877476"/>
              <a:gd name="connsiteX0" fmla="*/ 0 w 5694056"/>
              <a:gd name="connsiteY0" fmla="*/ 0 h 3877476"/>
              <a:gd name="connsiteX1" fmla="*/ 5694056 w 5694056"/>
              <a:gd name="connsiteY1" fmla="*/ 0 h 3877476"/>
              <a:gd name="connsiteX2" fmla="*/ 1939128 w 5694056"/>
              <a:gd name="connsiteY2" fmla="*/ 3877476 h 3877476"/>
              <a:gd name="connsiteX3" fmla="*/ 0 w 5694056"/>
              <a:gd name="connsiteY3" fmla="*/ 3877476 h 3877476"/>
              <a:gd name="connsiteX4" fmla="*/ 0 w 5694056"/>
              <a:gd name="connsiteY4" fmla="*/ 0 h 3877476"/>
              <a:gd name="connsiteX0" fmla="*/ 0 w 5694056"/>
              <a:gd name="connsiteY0" fmla="*/ 0 h 3883487"/>
              <a:gd name="connsiteX1" fmla="*/ 5694056 w 5694056"/>
              <a:gd name="connsiteY1" fmla="*/ 0 h 3883487"/>
              <a:gd name="connsiteX2" fmla="*/ 2288387 w 5694056"/>
              <a:gd name="connsiteY2" fmla="*/ 3883487 h 3883487"/>
              <a:gd name="connsiteX3" fmla="*/ 0 w 5694056"/>
              <a:gd name="connsiteY3" fmla="*/ 3877476 h 3883487"/>
              <a:gd name="connsiteX4" fmla="*/ 0 w 5694056"/>
              <a:gd name="connsiteY4" fmla="*/ 0 h 3883487"/>
              <a:gd name="connsiteX0" fmla="*/ 0 w 5694056"/>
              <a:gd name="connsiteY0" fmla="*/ 0 h 3889499"/>
              <a:gd name="connsiteX1" fmla="*/ 5694056 w 5694056"/>
              <a:gd name="connsiteY1" fmla="*/ 0 h 3889499"/>
              <a:gd name="connsiteX2" fmla="*/ 2193135 w 5694056"/>
              <a:gd name="connsiteY2" fmla="*/ 3889499 h 3889499"/>
              <a:gd name="connsiteX3" fmla="*/ 0 w 5694056"/>
              <a:gd name="connsiteY3" fmla="*/ 3877476 h 3889499"/>
              <a:gd name="connsiteX4" fmla="*/ 0 w 5694056"/>
              <a:gd name="connsiteY4" fmla="*/ 0 h 3889499"/>
              <a:gd name="connsiteX0" fmla="*/ 0 w 5694056"/>
              <a:gd name="connsiteY0" fmla="*/ 0 h 3883487"/>
              <a:gd name="connsiteX1" fmla="*/ 5694056 w 5694056"/>
              <a:gd name="connsiteY1" fmla="*/ 0 h 3883487"/>
              <a:gd name="connsiteX2" fmla="*/ 2193135 w 5694056"/>
              <a:gd name="connsiteY2" fmla="*/ 3883487 h 3883487"/>
              <a:gd name="connsiteX3" fmla="*/ 0 w 5694056"/>
              <a:gd name="connsiteY3" fmla="*/ 3877476 h 3883487"/>
              <a:gd name="connsiteX4" fmla="*/ 0 w 5694056"/>
              <a:gd name="connsiteY4" fmla="*/ 0 h 3883487"/>
              <a:gd name="connsiteX0" fmla="*/ 0 w 5646650"/>
              <a:gd name="connsiteY0" fmla="*/ 0 h 3883487"/>
              <a:gd name="connsiteX1" fmla="*/ 5646650 w 5646650"/>
              <a:gd name="connsiteY1" fmla="*/ 0 h 3883487"/>
              <a:gd name="connsiteX2" fmla="*/ 2193135 w 5646650"/>
              <a:gd name="connsiteY2" fmla="*/ 3883487 h 3883487"/>
              <a:gd name="connsiteX3" fmla="*/ 0 w 5646650"/>
              <a:gd name="connsiteY3" fmla="*/ 3877476 h 3883487"/>
              <a:gd name="connsiteX4" fmla="*/ 0 w 5646650"/>
              <a:gd name="connsiteY4" fmla="*/ 0 h 3883487"/>
              <a:gd name="connsiteX0" fmla="*/ 0 w 5627688"/>
              <a:gd name="connsiteY0" fmla="*/ 0 h 3883487"/>
              <a:gd name="connsiteX1" fmla="*/ 5627688 w 5627688"/>
              <a:gd name="connsiteY1" fmla="*/ 0 h 3883487"/>
              <a:gd name="connsiteX2" fmla="*/ 2193135 w 5627688"/>
              <a:gd name="connsiteY2" fmla="*/ 3883487 h 3883487"/>
              <a:gd name="connsiteX3" fmla="*/ 0 w 5627688"/>
              <a:gd name="connsiteY3" fmla="*/ 3877476 h 3883487"/>
              <a:gd name="connsiteX4" fmla="*/ 0 w 5627688"/>
              <a:gd name="connsiteY4" fmla="*/ 0 h 3883487"/>
              <a:gd name="connsiteX0" fmla="*/ 0 w 5611858"/>
              <a:gd name="connsiteY0" fmla="*/ 0 h 3883487"/>
              <a:gd name="connsiteX1" fmla="*/ 5611858 w 5611858"/>
              <a:gd name="connsiteY1" fmla="*/ 0 h 3883487"/>
              <a:gd name="connsiteX2" fmla="*/ 2193135 w 5611858"/>
              <a:gd name="connsiteY2" fmla="*/ 3883487 h 3883487"/>
              <a:gd name="connsiteX3" fmla="*/ 0 w 5611858"/>
              <a:gd name="connsiteY3" fmla="*/ 3877476 h 3883487"/>
              <a:gd name="connsiteX4" fmla="*/ 0 w 5611858"/>
              <a:gd name="connsiteY4" fmla="*/ 0 h 3883487"/>
              <a:gd name="connsiteX0" fmla="*/ 0 w 5611858"/>
              <a:gd name="connsiteY0" fmla="*/ 0 h 3877476"/>
              <a:gd name="connsiteX1" fmla="*/ 5611858 w 5611858"/>
              <a:gd name="connsiteY1" fmla="*/ 0 h 3877476"/>
              <a:gd name="connsiteX2" fmla="*/ 3730736 w 5611858"/>
              <a:gd name="connsiteY2" fmla="*/ 2141760 h 3877476"/>
              <a:gd name="connsiteX3" fmla="*/ 0 w 5611858"/>
              <a:gd name="connsiteY3" fmla="*/ 3877476 h 3877476"/>
              <a:gd name="connsiteX4" fmla="*/ 0 w 5611858"/>
              <a:gd name="connsiteY4" fmla="*/ 0 h 3877476"/>
              <a:gd name="connsiteX0" fmla="*/ 8837 w 5620695"/>
              <a:gd name="connsiteY0" fmla="*/ 0 h 2145788"/>
              <a:gd name="connsiteX1" fmla="*/ 5620695 w 5620695"/>
              <a:gd name="connsiteY1" fmla="*/ 0 h 2145788"/>
              <a:gd name="connsiteX2" fmla="*/ 3739573 w 5620695"/>
              <a:gd name="connsiteY2" fmla="*/ 2141760 h 2145788"/>
              <a:gd name="connsiteX3" fmla="*/ 0 w 5620695"/>
              <a:gd name="connsiteY3" fmla="*/ 2145788 h 2145788"/>
              <a:gd name="connsiteX4" fmla="*/ 8837 w 5620695"/>
              <a:gd name="connsiteY4" fmla="*/ 0 h 2145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20695" h="2145788">
                <a:moveTo>
                  <a:pt x="8837" y="0"/>
                </a:moveTo>
                <a:lnTo>
                  <a:pt x="5620695" y="0"/>
                </a:lnTo>
                <a:lnTo>
                  <a:pt x="3739573" y="2141760"/>
                </a:lnTo>
                <a:lnTo>
                  <a:pt x="0" y="2145788"/>
                </a:lnTo>
                <a:cubicBezTo>
                  <a:pt x="2946" y="1430525"/>
                  <a:pt x="5891" y="715263"/>
                  <a:pt x="8837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6EE3E6-8C2C-7F40-A6A1-3783FFCF2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8286" y="1066736"/>
            <a:ext cx="6252585" cy="867242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CB5E8AB-2FD9-49DB-A04A-52687BDB6AFC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348286" y="2059620"/>
            <a:ext cx="6252586" cy="3501138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Edit text: Font Calibri 18: 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endParaRPr lang="en-GB"/>
          </a:p>
          <a:p>
            <a:pPr lvl="1"/>
            <a:r>
              <a:rPr lang="en-GB"/>
              <a:t>Font 16: Edit text</a:t>
            </a:r>
          </a:p>
          <a:p>
            <a:pPr lvl="1"/>
            <a:r>
              <a:rPr lang="en-GB"/>
              <a:t>Font 16: Edit text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6FD57255-CE67-458D-BC5B-B28F66CF43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6700" y="4101483"/>
            <a:ext cx="2369968" cy="2547892"/>
          </a:xfrm>
        </p:spPr>
        <p:txBody>
          <a:bodyPr/>
          <a:lstStyle>
            <a:lvl1pPr marL="285750" indent="-285750">
              <a:buClr>
                <a:schemeClr val="bg1"/>
              </a:buClr>
              <a:buFont typeface="Arial" panose="020B0604020202020204" pitchFamily="34" charset="0"/>
              <a:buChar char="•"/>
              <a:defRPr sz="1400" baseline="0">
                <a:solidFill>
                  <a:schemeClr val="bg1"/>
                </a:solidFill>
              </a:defRPr>
            </a:lvl1pPr>
            <a:lvl2pPr marL="612000" indent="-285750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2pPr>
            <a:lvl3pPr marL="864000" indent="-216000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3pPr>
            <a:lvl4pPr marL="285750" indent="-285750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85750" indent="-285750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Click to </a:t>
            </a:r>
            <a:r>
              <a:rPr lang="fr-FR" err="1"/>
              <a:t>edit</a:t>
            </a:r>
            <a:r>
              <a:rPr lang="fr-FR"/>
              <a:t> the </a:t>
            </a:r>
            <a:r>
              <a:rPr lang="fr-FR" err="1"/>
              <a:t>text</a:t>
            </a:r>
            <a:endParaRPr lang="en-GB"/>
          </a:p>
        </p:txBody>
      </p:sp>
      <p:sp>
        <p:nvSpPr>
          <p:cNvPr id="12" name="Red Shape">
            <a:extLst>
              <a:ext uri="{FF2B5EF4-FFF2-40B4-BE49-F238E27FC236}">
                <a16:creationId xmlns:a16="http://schemas.microsoft.com/office/drawing/2014/main" id="{98345C7C-7124-4938-9B26-EBD6D4B9C06D}"/>
              </a:ext>
            </a:extLst>
          </p:cNvPr>
          <p:cNvSpPr/>
          <p:nvPr userDrawn="1"/>
        </p:nvSpPr>
        <p:spPr>
          <a:xfrm>
            <a:off x="-7953" y="3768808"/>
            <a:ext cx="3754800" cy="3086100"/>
          </a:xfrm>
          <a:custGeom>
            <a:avLst/>
            <a:gdLst>
              <a:gd name="connsiteX0" fmla="*/ 0 w 5286984"/>
              <a:gd name="connsiteY0" fmla="*/ 0 h 2771307"/>
              <a:gd name="connsiteX1" fmla="*/ 557837 w 5286984"/>
              <a:gd name="connsiteY1" fmla="*/ 0 h 2771307"/>
              <a:gd name="connsiteX2" fmla="*/ 1274261 w 5286984"/>
              <a:gd name="connsiteY2" fmla="*/ 0 h 2771307"/>
              <a:gd name="connsiteX3" fmla="*/ 1832098 w 5286984"/>
              <a:gd name="connsiteY3" fmla="*/ 0 h 2771307"/>
              <a:gd name="connsiteX4" fmla="*/ 3454886 w 5286984"/>
              <a:gd name="connsiteY4" fmla="*/ 0 h 2771307"/>
              <a:gd name="connsiteX5" fmla="*/ 4012723 w 5286984"/>
              <a:gd name="connsiteY5" fmla="*/ 0 h 2771307"/>
              <a:gd name="connsiteX6" fmla="*/ 4729147 w 5286984"/>
              <a:gd name="connsiteY6" fmla="*/ 0 h 2771307"/>
              <a:gd name="connsiteX7" fmla="*/ 5286984 w 5286984"/>
              <a:gd name="connsiteY7" fmla="*/ 0 h 2771307"/>
              <a:gd name="connsiteX8" fmla="*/ 3875557 w 5286984"/>
              <a:gd name="connsiteY8" fmla="*/ 2771307 h 2771307"/>
              <a:gd name="connsiteX9" fmla="*/ 3317719 w 5286984"/>
              <a:gd name="connsiteY9" fmla="*/ 2771307 h 2771307"/>
              <a:gd name="connsiteX10" fmla="*/ 2601296 w 5286984"/>
              <a:gd name="connsiteY10" fmla="*/ 2771307 h 2771307"/>
              <a:gd name="connsiteX11" fmla="*/ 2043459 w 5286984"/>
              <a:gd name="connsiteY11" fmla="*/ 2771307 h 2771307"/>
              <a:gd name="connsiteX12" fmla="*/ 1832098 w 5286984"/>
              <a:gd name="connsiteY12" fmla="*/ 2771307 h 2771307"/>
              <a:gd name="connsiteX13" fmla="*/ 1274261 w 5286984"/>
              <a:gd name="connsiteY13" fmla="*/ 2771307 h 2771307"/>
              <a:gd name="connsiteX14" fmla="*/ 557837 w 5286984"/>
              <a:gd name="connsiteY14" fmla="*/ 2771307 h 2771307"/>
              <a:gd name="connsiteX15" fmla="*/ 0 w 5286984"/>
              <a:gd name="connsiteY15" fmla="*/ 2771307 h 2771307"/>
              <a:gd name="connsiteX0" fmla="*/ 0 w 5238108"/>
              <a:gd name="connsiteY0" fmla="*/ 0 h 2771307"/>
              <a:gd name="connsiteX1" fmla="*/ 557837 w 5238108"/>
              <a:gd name="connsiteY1" fmla="*/ 0 h 2771307"/>
              <a:gd name="connsiteX2" fmla="*/ 1274261 w 5238108"/>
              <a:gd name="connsiteY2" fmla="*/ 0 h 2771307"/>
              <a:gd name="connsiteX3" fmla="*/ 1832098 w 5238108"/>
              <a:gd name="connsiteY3" fmla="*/ 0 h 2771307"/>
              <a:gd name="connsiteX4" fmla="*/ 3454886 w 5238108"/>
              <a:gd name="connsiteY4" fmla="*/ 0 h 2771307"/>
              <a:gd name="connsiteX5" fmla="*/ 4012723 w 5238108"/>
              <a:gd name="connsiteY5" fmla="*/ 0 h 2771307"/>
              <a:gd name="connsiteX6" fmla="*/ 4729147 w 5238108"/>
              <a:gd name="connsiteY6" fmla="*/ 0 h 2771307"/>
              <a:gd name="connsiteX7" fmla="*/ 5238108 w 5238108"/>
              <a:gd name="connsiteY7" fmla="*/ 0 h 2771307"/>
              <a:gd name="connsiteX8" fmla="*/ 3875557 w 5238108"/>
              <a:gd name="connsiteY8" fmla="*/ 2771307 h 2771307"/>
              <a:gd name="connsiteX9" fmla="*/ 3317719 w 5238108"/>
              <a:gd name="connsiteY9" fmla="*/ 2771307 h 2771307"/>
              <a:gd name="connsiteX10" fmla="*/ 2601296 w 5238108"/>
              <a:gd name="connsiteY10" fmla="*/ 2771307 h 2771307"/>
              <a:gd name="connsiteX11" fmla="*/ 2043459 w 5238108"/>
              <a:gd name="connsiteY11" fmla="*/ 2771307 h 2771307"/>
              <a:gd name="connsiteX12" fmla="*/ 1832098 w 5238108"/>
              <a:gd name="connsiteY12" fmla="*/ 2771307 h 2771307"/>
              <a:gd name="connsiteX13" fmla="*/ 1274261 w 5238108"/>
              <a:gd name="connsiteY13" fmla="*/ 2771307 h 2771307"/>
              <a:gd name="connsiteX14" fmla="*/ 557837 w 5238108"/>
              <a:gd name="connsiteY14" fmla="*/ 2771307 h 2771307"/>
              <a:gd name="connsiteX15" fmla="*/ 0 w 5238108"/>
              <a:gd name="connsiteY15" fmla="*/ 2771307 h 2771307"/>
              <a:gd name="connsiteX16" fmla="*/ 0 w 5238108"/>
              <a:gd name="connsiteY16" fmla="*/ 0 h 2771307"/>
              <a:gd name="connsiteX0" fmla="*/ 0 w 5238108"/>
              <a:gd name="connsiteY0" fmla="*/ 0 h 2771307"/>
              <a:gd name="connsiteX1" fmla="*/ 557837 w 5238108"/>
              <a:gd name="connsiteY1" fmla="*/ 0 h 2771307"/>
              <a:gd name="connsiteX2" fmla="*/ 1274261 w 5238108"/>
              <a:gd name="connsiteY2" fmla="*/ 0 h 2771307"/>
              <a:gd name="connsiteX3" fmla="*/ 1832098 w 5238108"/>
              <a:gd name="connsiteY3" fmla="*/ 0 h 2771307"/>
              <a:gd name="connsiteX4" fmla="*/ 3454886 w 5238108"/>
              <a:gd name="connsiteY4" fmla="*/ 0 h 2771307"/>
              <a:gd name="connsiteX5" fmla="*/ 4012723 w 5238108"/>
              <a:gd name="connsiteY5" fmla="*/ 0 h 2771307"/>
              <a:gd name="connsiteX6" fmla="*/ 4729147 w 5238108"/>
              <a:gd name="connsiteY6" fmla="*/ 0 h 2771307"/>
              <a:gd name="connsiteX7" fmla="*/ 5238108 w 5238108"/>
              <a:gd name="connsiteY7" fmla="*/ 0 h 2771307"/>
              <a:gd name="connsiteX8" fmla="*/ 3346561 w 5238108"/>
              <a:gd name="connsiteY8" fmla="*/ 2771307 h 2771307"/>
              <a:gd name="connsiteX9" fmla="*/ 3317719 w 5238108"/>
              <a:gd name="connsiteY9" fmla="*/ 2771307 h 2771307"/>
              <a:gd name="connsiteX10" fmla="*/ 2601296 w 5238108"/>
              <a:gd name="connsiteY10" fmla="*/ 2771307 h 2771307"/>
              <a:gd name="connsiteX11" fmla="*/ 2043459 w 5238108"/>
              <a:gd name="connsiteY11" fmla="*/ 2771307 h 2771307"/>
              <a:gd name="connsiteX12" fmla="*/ 1832098 w 5238108"/>
              <a:gd name="connsiteY12" fmla="*/ 2771307 h 2771307"/>
              <a:gd name="connsiteX13" fmla="*/ 1274261 w 5238108"/>
              <a:gd name="connsiteY13" fmla="*/ 2771307 h 2771307"/>
              <a:gd name="connsiteX14" fmla="*/ 557837 w 5238108"/>
              <a:gd name="connsiteY14" fmla="*/ 2771307 h 2771307"/>
              <a:gd name="connsiteX15" fmla="*/ 0 w 5238108"/>
              <a:gd name="connsiteY15" fmla="*/ 2771307 h 2771307"/>
              <a:gd name="connsiteX16" fmla="*/ 0 w 5238108"/>
              <a:gd name="connsiteY16" fmla="*/ 0 h 2771307"/>
              <a:gd name="connsiteX0" fmla="*/ 0 w 5434593"/>
              <a:gd name="connsiteY0" fmla="*/ 0 h 2771307"/>
              <a:gd name="connsiteX1" fmla="*/ 557837 w 5434593"/>
              <a:gd name="connsiteY1" fmla="*/ 0 h 2771307"/>
              <a:gd name="connsiteX2" fmla="*/ 1274261 w 5434593"/>
              <a:gd name="connsiteY2" fmla="*/ 0 h 2771307"/>
              <a:gd name="connsiteX3" fmla="*/ 1832098 w 5434593"/>
              <a:gd name="connsiteY3" fmla="*/ 0 h 2771307"/>
              <a:gd name="connsiteX4" fmla="*/ 3454886 w 5434593"/>
              <a:gd name="connsiteY4" fmla="*/ 0 h 2771307"/>
              <a:gd name="connsiteX5" fmla="*/ 4012723 w 5434593"/>
              <a:gd name="connsiteY5" fmla="*/ 0 h 2771307"/>
              <a:gd name="connsiteX6" fmla="*/ 4729147 w 5434593"/>
              <a:gd name="connsiteY6" fmla="*/ 0 h 2771307"/>
              <a:gd name="connsiteX7" fmla="*/ 5434593 w 5434593"/>
              <a:gd name="connsiteY7" fmla="*/ 0 h 2771307"/>
              <a:gd name="connsiteX8" fmla="*/ 3346561 w 5434593"/>
              <a:gd name="connsiteY8" fmla="*/ 2771307 h 2771307"/>
              <a:gd name="connsiteX9" fmla="*/ 3317719 w 5434593"/>
              <a:gd name="connsiteY9" fmla="*/ 2771307 h 2771307"/>
              <a:gd name="connsiteX10" fmla="*/ 2601296 w 5434593"/>
              <a:gd name="connsiteY10" fmla="*/ 2771307 h 2771307"/>
              <a:gd name="connsiteX11" fmla="*/ 2043459 w 5434593"/>
              <a:gd name="connsiteY11" fmla="*/ 2771307 h 2771307"/>
              <a:gd name="connsiteX12" fmla="*/ 1832098 w 5434593"/>
              <a:gd name="connsiteY12" fmla="*/ 2771307 h 2771307"/>
              <a:gd name="connsiteX13" fmla="*/ 1274261 w 5434593"/>
              <a:gd name="connsiteY13" fmla="*/ 2771307 h 2771307"/>
              <a:gd name="connsiteX14" fmla="*/ 557837 w 5434593"/>
              <a:gd name="connsiteY14" fmla="*/ 2771307 h 2771307"/>
              <a:gd name="connsiteX15" fmla="*/ 0 w 5434593"/>
              <a:gd name="connsiteY15" fmla="*/ 2771307 h 2771307"/>
              <a:gd name="connsiteX16" fmla="*/ 0 w 5434593"/>
              <a:gd name="connsiteY16" fmla="*/ 0 h 2771307"/>
              <a:gd name="connsiteX0" fmla="*/ 0 w 5434593"/>
              <a:gd name="connsiteY0" fmla="*/ 0 h 2771307"/>
              <a:gd name="connsiteX1" fmla="*/ 557837 w 5434593"/>
              <a:gd name="connsiteY1" fmla="*/ 0 h 2771307"/>
              <a:gd name="connsiteX2" fmla="*/ 1274261 w 5434593"/>
              <a:gd name="connsiteY2" fmla="*/ 0 h 2771307"/>
              <a:gd name="connsiteX3" fmla="*/ 1832098 w 5434593"/>
              <a:gd name="connsiteY3" fmla="*/ 0 h 2771307"/>
              <a:gd name="connsiteX4" fmla="*/ 3454886 w 5434593"/>
              <a:gd name="connsiteY4" fmla="*/ 0 h 2771307"/>
              <a:gd name="connsiteX5" fmla="*/ 4012723 w 5434593"/>
              <a:gd name="connsiteY5" fmla="*/ 0 h 2771307"/>
              <a:gd name="connsiteX6" fmla="*/ 4729147 w 5434593"/>
              <a:gd name="connsiteY6" fmla="*/ 0 h 2771307"/>
              <a:gd name="connsiteX7" fmla="*/ 5434593 w 5434593"/>
              <a:gd name="connsiteY7" fmla="*/ 0 h 2771307"/>
              <a:gd name="connsiteX8" fmla="*/ 3346561 w 5434593"/>
              <a:gd name="connsiteY8" fmla="*/ 2771307 h 2771307"/>
              <a:gd name="connsiteX9" fmla="*/ 3227035 w 5434593"/>
              <a:gd name="connsiteY9" fmla="*/ 2771307 h 2771307"/>
              <a:gd name="connsiteX10" fmla="*/ 2601296 w 5434593"/>
              <a:gd name="connsiteY10" fmla="*/ 2771307 h 2771307"/>
              <a:gd name="connsiteX11" fmla="*/ 2043459 w 5434593"/>
              <a:gd name="connsiteY11" fmla="*/ 2771307 h 2771307"/>
              <a:gd name="connsiteX12" fmla="*/ 1832098 w 5434593"/>
              <a:gd name="connsiteY12" fmla="*/ 2771307 h 2771307"/>
              <a:gd name="connsiteX13" fmla="*/ 1274261 w 5434593"/>
              <a:gd name="connsiteY13" fmla="*/ 2771307 h 2771307"/>
              <a:gd name="connsiteX14" fmla="*/ 557837 w 5434593"/>
              <a:gd name="connsiteY14" fmla="*/ 2771307 h 2771307"/>
              <a:gd name="connsiteX15" fmla="*/ 0 w 5434593"/>
              <a:gd name="connsiteY15" fmla="*/ 2771307 h 2771307"/>
              <a:gd name="connsiteX16" fmla="*/ 0 w 5434593"/>
              <a:gd name="connsiteY16" fmla="*/ 0 h 2771307"/>
              <a:gd name="connsiteX0" fmla="*/ 0 w 5434593"/>
              <a:gd name="connsiteY0" fmla="*/ 0 h 2771307"/>
              <a:gd name="connsiteX1" fmla="*/ 557837 w 5434593"/>
              <a:gd name="connsiteY1" fmla="*/ 0 h 2771307"/>
              <a:gd name="connsiteX2" fmla="*/ 1274261 w 5434593"/>
              <a:gd name="connsiteY2" fmla="*/ 0 h 2771307"/>
              <a:gd name="connsiteX3" fmla="*/ 1832098 w 5434593"/>
              <a:gd name="connsiteY3" fmla="*/ 0 h 2771307"/>
              <a:gd name="connsiteX4" fmla="*/ 3454886 w 5434593"/>
              <a:gd name="connsiteY4" fmla="*/ 0 h 2771307"/>
              <a:gd name="connsiteX5" fmla="*/ 4012723 w 5434593"/>
              <a:gd name="connsiteY5" fmla="*/ 0 h 2771307"/>
              <a:gd name="connsiteX6" fmla="*/ 4729147 w 5434593"/>
              <a:gd name="connsiteY6" fmla="*/ 0 h 2771307"/>
              <a:gd name="connsiteX7" fmla="*/ 5434593 w 5434593"/>
              <a:gd name="connsiteY7" fmla="*/ 0 h 2771307"/>
              <a:gd name="connsiteX8" fmla="*/ 3286105 w 5434593"/>
              <a:gd name="connsiteY8" fmla="*/ 2771307 h 2771307"/>
              <a:gd name="connsiteX9" fmla="*/ 3227035 w 5434593"/>
              <a:gd name="connsiteY9" fmla="*/ 2771307 h 2771307"/>
              <a:gd name="connsiteX10" fmla="*/ 2601296 w 5434593"/>
              <a:gd name="connsiteY10" fmla="*/ 2771307 h 2771307"/>
              <a:gd name="connsiteX11" fmla="*/ 2043459 w 5434593"/>
              <a:gd name="connsiteY11" fmla="*/ 2771307 h 2771307"/>
              <a:gd name="connsiteX12" fmla="*/ 1832098 w 5434593"/>
              <a:gd name="connsiteY12" fmla="*/ 2771307 h 2771307"/>
              <a:gd name="connsiteX13" fmla="*/ 1274261 w 5434593"/>
              <a:gd name="connsiteY13" fmla="*/ 2771307 h 2771307"/>
              <a:gd name="connsiteX14" fmla="*/ 557837 w 5434593"/>
              <a:gd name="connsiteY14" fmla="*/ 2771307 h 2771307"/>
              <a:gd name="connsiteX15" fmla="*/ 0 w 5434593"/>
              <a:gd name="connsiteY15" fmla="*/ 2771307 h 2771307"/>
              <a:gd name="connsiteX16" fmla="*/ 0 w 5434593"/>
              <a:gd name="connsiteY16" fmla="*/ 0 h 2771307"/>
              <a:gd name="connsiteX0" fmla="*/ 0 w 5434593"/>
              <a:gd name="connsiteY0" fmla="*/ 0 h 2771307"/>
              <a:gd name="connsiteX1" fmla="*/ 557837 w 5434593"/>
              <a:gd name="connsiteY1" fmla="*/ 0 h 2771307"/>
              <a:gd name="connsiteX2" fmla="*/ 1274261 w 5434593"/>
              <a:gd name="connsiteY2" fmla="*/ 0 h 2771307"/>
              <a:gd name="connsiteX3" fmla="*/ 1832098 w 5434593"/>
              <a:gd name="connsiteY3" fmla="*/ 0 h 2771307"/>
              <a:gd name="connsiteX4" fmla="*/ 3454886 w 5434593"/>
              <a:gd name="connsiteY4" fmla="*/ 0 h 2771307"/>
              <a:gd name="connsiteX5" fmla="*/ 4012723 w 5434593"/>
              <a:gd name="connsiteY5" fmla="*/ 0 h 2771307"/>
              <a:gd name="connsiteX6" fmla="*/ 4729147 w 5434593"/>
              <a:gd name="connsiteY6" fmla="*/ 0 h 2771307"/>
              <a:gd name="connsiteX7" fmla="*/ 5434593 w 5434593"/>
              <a:gd name="connsiteY7" fmla="*/ 0 h 2771307"/>
              <a:gd name="connsiteX8" fmla="*/ 3286105 w 5434593"/>
              <a:gd name="connsiteY8" fmla="*/ 2771307 h 2771307"/>
              <a:gd name="connsiteX9" fmla="*/ 3089981 w 5434593"/>
              <a:gd name="connsiteY9" fmla="*/ 2771307 h 2771307"/>
              <a:gd name="connsiteX10" fmla="*/ 2601296 w 5434593"/>
              <a:gd name="connsiteY10" fmla="*/ 2771307 h 2771307"/>
              <a:gd name="connsiteX11" fmla="*/ 2043459 w 5434593"/>
              <a:gd name="connsiteY11" fmla="*/ 2771307 h 2771307"/>
              <a:gd name="connsiteX12" fmla="*/ 1832098 w 5434593"/>
              <a:gd name="connsiteY12" fmla="*/ 2771307 h 2771307"/>
              <a:gd name="connsiteX13" fmla="*/ 1274261 w 5434593"/>
              <a:gd name="connsiteY13" fmla="*/ 2771307 h 2771307"/>
              <a:gd name="connsiteX14" fmla="*/ 557837 w 5434593"/>
              <a:gd name="connsiteY14" fmla="*/ 2771307 h 2771307"/>
              <a:gd name="connsiteX15" fmla="*/ 0 w 5434593"/>
              <a:gd name="connsiteY15" fmla="*/ 2771307 h 2771307"/>
              <a:gd name="connsiteX16" fmla="*/ 0 w 5434593"/>
              <a:gd name="connsiteY16" fmla="*/ 0 h 2771307"/>
              <a:gd name="connsiteX0" fmla="*/ 0 w 5434593"/>
              <a:gd name="connsiteY0" fmla="*/ 0 h 2771307"/>
              <a:gd name="connsiteX1" fmla="*/ 557837 w 5434593"/>
              <a:gd name="connsiteY1" fmla="*/ 0 h 2771307"/>
              <a:gd name="connsiteX2" fmla="*/ 1274261 w 5434593"/>
              <a:gd name="connsiteY2" fmla="*/ 0 h 2771307"/>
              <a:gd name="connsiteX3" fmla="*/ 1832098 w 5434593"/>
              <a:gd name="connsiteY3" fmla="*/ 0 h 2771307"/>
              <a:gd name="connsiteX4" fmla="*/ 3454886 w 5434593"/>
              <a:gd name="connsiteY4" fmla="*/ 0 h 2771307"/>
              <a:gd name="connsiteX5" fmla="*/ 4012723 w 5434593"/>
              <a:gd name="connsiteY5" fmla="*/ 0 h 2771307"/>
              <a:gd name="connsiteX6" fmla="*/ 4729147 w 5434593"/>
              <a:gd name="connsiteY6" fmla="*/ 0 h 2771307"/>
              <a:gd name="connsiteX7" fmla="*/ 5434593 w 5434593"/>
              <a:gd name="connsiteY7" fmla="*/ 0 h 2771307"/>
              <a:gd name="connsiteX8" fmla="*/ 3225191 w 5434593"/>
              <a:gd name="connsiteY8" fmla="*/ 2771307 h 2771307"/>
              <a:gd name="connsiteX9" fmla="*/ 3089981 w 5434593"/>
              <a:gd name="connsiteY9" fmla="*/ 2771307 h 2771307"/>
              <a:gd name="connsiteX10" fmla="*/ 2601296 w 5434593"/>
              <a:gd name="connsiteY10" fmla="*/ 2771307 h 2771307"/>
              <a:gd name="connsiteX11" fmla="*/ 2043459 w 5434593"/>
              <a:gd name="connsiteY11" fmla="*/ 2771307 h 2771307"/>
              <a:gd name="connsiteX12" fmla="*/ 1832098 w 5434593"/>
              <a:gd name="connsiteY12" fmla="*/ 2771307 h 2771307"/>
              <a:gd name="connsiteX13" fmla="*/ 1274261 w 5434593"/>
              <a:gd name="connsiteY13" fmla="*/ 2771307 h 2771307"/>
              <a:gd name="connsiteX14" fmla="*/ 557837 w 5434593"/>
              <a:gd name="connsiteY14" fmla="*/ 2771307 h 2771307"/>
              <a:gd name="connsiteX15" fmla="*/ 0 w 5434593"/>
              <a:gd name="connsiteY15" fmla="*/ 2771307 h 2771307"/>
              <a:gd name="connsiteX16" fmla="*/ 0 w 5434593"/>
              <a:gd name="connsiteY16" fmla="*/ 0 h 2771307"/>
              <a:gd name="connsiteX0" fmla="*/ 0 w 5434593"/>
              <a:gd name="connsiteY0" fmla="*/ 0 h 2771307"/>
              <a:gd name="connsiteX1" fmla="*/ 557837 w 5434593"/>
              <a:gd name="connsiteY1" fmla="*/ 0 h 2771307"/>
              <a:gd name="connsiteX2" fmla="*/ 1274261 w 5434593"/>
              <a:gd name="connsiteY2" fmla="*/ 0 h 2771307"/>
              <a:gd name="connsiteX3" fmla="*/ 1832098 w 5434593"/>
              <a:gd name="connsiteY3" fmla="*/ 0 h 2771307"/>
              <a:gd name="connsiteX4" fmla="*/ 3454886 w 5434593"/>
              <a:gd name="connsiteY4" fmla="*/ 0 h 2771307"/>
              <a:gd name="connsiteX5" fmla="*/ 4012723 w 5434593"/>
              <a:gd name="connsiteY5" fmla="*/ 0 h 2771307"/>
              <a:gd name="connsiteX6" fmla="*/ 4729147 w 5434593"/>
              <a:gd name="connsiteY6" fmla="*/ 0 h 2771307"/>
              <a:gd name="connsiteX7" fmla="*/ 5434593 w 5434593"/>
              <a:gd name="connsiteY7" fmla="*/ 0 h 2771307"/>
              <a:gd name="connsiteX8" fmla="*/ 3179189 w 5434593"/>
              <a:gd name="connsiteY8" fmla="*/ 2771307 h 2771307"/>
              <a:gd name="connsiteX9" fmla="*/ 3089981 w 5434593"/>
              <a:gd name="connsiteY9" fmla="*/ 2771307 h 2771307"/>
              <a:gd name="connsiteX10" fmla="*/ 2601296 w 5434593"/>
              <a:gd name="connsiteY10" fmla="*/ 2771307 h 2771307"/>
              <a:gd name="connsiteX11" fmla="*/ 2043459 w 5434593"/>
              <a:gd name="connsiteY11" fmla="*/ 2771307 h 2771307"/>
              <a:gd name="connsiteX12" fmla="*/ 1832098 w 5434593"/>
              <a:gd name="connsiteY12" fmla="*/ 2771307 h 2771307"/>
              <a:gd name="connsiteX13" fmla="*/ 1274261 w 5434593"/>
              <a:gd name="connsiteY13" fmla="*/ 2771307 h 2771307"/>
              <a:gd name="connsiteX14" fmla="*/ 557837 w 5434593"/>
              <a:gd name="connsiteY14" fmla="*/ 2771307 h 2771307"/>
              <a:gd name="connsiteX15" fmla="*/ 0 w 5434593"/>
              <a:gd name="connsiteY15" fmla="*/ 2771307 h 2771307"/>
              <a:gd name="connsiteX16" fmla="*/ 0 w 5434593"/>
              <a:gd name="connsiteY16" fmla="*/ 0 h 2771307"/>
              <a:gd name="connsiteX0" fmla="*/ 0 w 5434593"/>
              <a:gd name="connsiteY0" fmla="*/ 0 h 2771307"/>
              <a:gd name="connsiteX1" fmla="*/ 557837 w 5434593"/>
              <a:gd name="connsiteY1" fmla="*/ 0 h 2771307"/>
              <a:gd name="connsiteX2" fmla="*/ 1274261 w 5434593"/>
              <a:gd name="connsiteY2" fmla="*/ 0 h 2771307"/>
              <a:gd name="connsiteX3" fmla="*/ 1832098 w 5434593"/>
              <a:gd name="connsiteY3" fmla="*/ 0 h 2771307"/>
              <a:gd name="connsiteX4" fmla="*/ 3454886 w 5434593"/>
              <a:gd name="connsiteY4" fmla="*/ 0 h 2771307"/>
              <a:gd name="connsiteX5" fmla="*/ 4012723 w 5434593"/>
              <a:gd name="connsiteY5" fmla="*/ 0 h 2771307"/>
              <a:gd name="connsiteX6" fmla="*/ 4729147 w 5434593"/>
              <a:gd name="connsiteY6" fmla="*/ 0 h 2771307"/>
              <a:gd name="connsiteX7" fmla="*/ 5434593 w 5434593"/>
              <a:gd name="connsiteY7" fmla="*/ 0 h 2771307"/>
              <a:gd name="connsiteX8" fmla="*/ 3188389 w 5434593"/>
              <a:gd name="connsiteY8" fmla="*/ 2771307 h 2771307"/>
              <a:gd name="connsiteX9" fmla="*/ 3089981 w 5434593"/>
              <a:gd name="connsiteY9" fmla="*/ 2771307 h 2771307"/>
              <a:gd name="connsiteX10" fmla="*/ 2601296 w 5434593"/>
              <a:gd name="connsiteY10" fmla="*/ 2771307 h 2771307"/>
              <a:gd name="connsiteX11" fmla="*/ 2043459 w 5434593"/>
              <a:gd name="connsiteY11" fmla="*/ 2771307 h 2771307"/>
              <a:gd name="connsiteX12" fmla="*/ 1832098 w 5434593"/>
              <a:gd name="connsiteY12" fmla="*/ 2771307 h 2771307"/>
              <a:gd name="connsiteX13" fmla="*/ 1274261 w 5434593"/>
              <a:gd name="connsiteY13" fmla="*/ 2771307 h 2771307"/>
              <a:gd name="connsiteX14" fmla="*/ 557837 w 5434593"/>
              <a:gd name="connsiteY14" fmla="*/ 2771307 h 2771307"/>
              <a:gd name="connsiteX15" fmla="*/ 0 w 5434593"/>
              <a:gd name="connsiteY15" fmla="*/ 2771307 h 2771307"/>
              <a:gd name="connsiteX16" fmla="*/ 0 w 5434593"/>
              <a:gd name="connsiteY16" fmla="*/ 0 h 2771307"/>
              <a:gd name="connsiteX0" fmla="*/ 0 w 5434593"/>
              <a:gd name="connsiteY0" fmla="*/ 0 h 2771307"/>
              <a:gd name="connsiteX1" fmla="*/ 557837 w 5434593"/>
              <a:gd name="connsiteY1" fmla="*/ 0 h 2771307"/>
              <a:gd name="connsiteX2" fmla="*/ 1274261 w 5434593"/>
              <a:gd name="connsiteY2" fmla="*/ 0 h 2771307"/>
              <a:gd name="connsiteX3" fmla="*/ 1832098 w 5434593"/>
              <a:gd name="connsiteY3" fmla="*/ 0 h 2771307"/>
              <a:gd name="connsiteX4" fmla="*/ 3454886 w 5434593"/>
              <a:gd name="connsiteY4" fmla="*/ 0 h 2771307"/>
              <a:gd name="connsiteX5" fmla="*/ 4012723 w 5434593"/>
              <a:gd name="connsiteY5" fmla="*/ 0 h 2771307"/>
              <a:gd name="connsiteX6" fmla="*/ 4729147 w 5434593"/>
              <a:gd name="connsiteY6" fmla="*/ 0 h 2771307"/>
              <a:gd name="connsiteX7" fmla="*/ 5434593 w 5434593"/>
              <a:gd name="connsiteY7" fmla="*/ 0 h 2771307"/>
              <a:gd name="connsiteX8" fmla="*/ 3195289 w 5434593"/>
              <a:gd name="connsiteY8" fmla="*/ 2771307 h 2771307"/>
              <a:gd name="connsiteX9" fmla="*/ 3089981 w 5434593"/>
              <a:gd name="connsiteY9" fmla="*/ 2771307 h 2771307"/>
              <a:gd name="connsiteX10" fmla="*/ 2601296 w 5434593"/>
              <a:gd name="connsiteY10" fmla="*/ 2771307 h 2771307"/>
              <a:gd name="connsiteX11" fmla="*/ 2043459 w 5434593"/>
              <a:gd name="connsiteY11" fmla="*/ 2771307 h 2771307"/>
              <a:gd name="connsiteX12" fmla="*/ 1832098 w 5434593"/>
              <a:gd name="connsiteY12" fmla="*/ 2771307 h 2771307"/>
              <a:gd name="connsiteX13" fmla="*/ 1274261 w 5434593"/>
              <a:gd name="connsiteY13" fmla="*/ 2771307 h 2771307"/>
              <a:gd name="connsiteX14" fmla="*/ 557837 w 5434593"/>
              <a:gd name="connsiteY14" fmla="*/ 2771307 h 2771307"/>
              <a:gd name="connsiteX15" fmla="*/ 0 w 5434593"/>
              <a:gd name="connsiteY15" fmla="*/ 2771307 h 2771307"/>
              <a:gd name="connsiteX16" fmla="*/ 0 w 5434593"/>
              <a:gd name="connsiteY16" fmla="*/ 0 h 2771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434593" h="2771307">
                <a:moveTo>
                  <a:pt x="0" y="0"/>
                </a:moveTo>
                <a:lnTo>
                  <a:pt x="557837" y="0"/>
                </a:lnTo>
                <a:lnTo>
                  <a:pt x="1274261" y="0"/>
                </a:lnTo>
                <a:lnTo>
                  <a:pt x="1832098" y="0"/>
                </a:lnTo>
                <a:lnTo>
                  <a:pt x="3454886" y="0"/>
                </a:lnTo>
                <a:lnTo>
                  <a:pt x="4012723" y="0"/>
                </a:lnTo>
                <a:lnTo>
                  <a:pt x="4729147" y="0"/>
                </a:lnTo>
                <a:lnTo>
                  <a:pt x="5434593" y="0"/>
                </a:lnTo>
                <a:lnTo>
                  <a:pt x="3195289" y="2771307"/>
                </a:lnTo>
                <a:lnTo>
                  <a:pt x="3089981" y="2771307"/>
                </a:lnTo>
                <a:lnTo>
                  <a:pt x="2601296" y="2771307"/>
                </a:lnTo>
                <a:lnTo>
                  <a:pt x="2043459" y="2771307"/>
                </a:lnTo>
                <a:lnTo>
                  <a:pt x="1832098" y="2771307"/>
                </a:lnTo>
                <a:lnTo>
                  <a:pt x="1274261" y="2771307"/>
                </a:lnTo>
                <a:lnTo>
                  <a:pt x="557837" y="2771307"/>
                </a:lnTo>
                <a:lnTo>
                  <a:pt x="0" y="277130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1868488" indent="-87313"/>
            <a:endParaRPr lang="en-GB" sz="10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818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12" presetClass="entr" presetSubtype="8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-#ppt_w*1.125000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Effect transition="in" filter="wipe(righ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visual and conten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7638777C-77A0-4CE7-ADE5-4C6A16A8E4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681"/>
          <a:stretch/>
        </p:blipFill>
        <p:spPr>
          <a:xfrm>
            <a:off x="-12850" y="-34540"/>
            <a:ext cx="5648106" cy="6891486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D500AE4-85BF-498D-B91F-2669718B6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E0AD-2BA8-47C8-8FAD-C04F83834BE9}" type="datetime3">
              <a:rPr lang="en-GB" smtClean="0"/>
              <a:t>26 May, 2023</a:t>
            </a:fld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8A8FA31-A51C-4BA1-AF1B-27D493697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54E9932C-EC95-4020-969D-6ABE9C87F8D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2850" y="-37612"/>
            <a:ext cx="5664535" cy="6906725"/>
          </a:xfrm>
          <a:custGeom>
            <a:avLst/>
            <a:gdLst>
              <a:gd name="connsiteX0" fmla="*/ 0 w 4851400"/>
              <a:gd name="connsiteY0" fmla="*/ 6859588 h 6859588"/>
              <a:gd name="connsiteX1" fmla="*/ 0 w 4851400"/>
              <a:gd name="connsiteY1" fmla="*/ 0 h 6859588"/>
              <a:gd name="connsiteX2" fmla="*/ 4851400 w 4851400"/>
              <a:gd name="connsiteY2" fmla="*/ 6859588 h 6859588"/>
              <a:gd name="connsiteX3" fmla="*/ 0 w 4851400"/>
              <a:gd name="connsiteY3" fmla="*/ 6859588 h 6859588"/>
              <a:gd name="connsiteX0" fmla="*/ 0 w 4851400"/>
              <a:gd name="connsiteY0" fmla="*/ 6878212 h 6878212"/>
              <a:gd name="connsiteX1" fmla="*/ 0 w 4851400"/>
              <a:gd name="connsiteY1" fmla="*/ 18624 h 6878212"/>
              <a:gd name="connsiteX2" fmla="*/ 33965 w 4851400"/>
              <a:gd name="connsiteY2" fmla="*/ 0 h 6878212"/>
              <a:gd name="connsiteX3" fmla="*/ 4851400 w 4851400"/>
              <a:gd name="connsiteY3" fmla="*/ 6878212 h 6878212"/>
              <a:gd name="connsiteX4" fmla="*/ 0 w 4851400"/>
              <a:gd name="connsiteY4" fmla="*/ 6878212 h 6878212"/>
              <a:gd name="connsiteX0" fmla="*/ 0 w 4851400"/>
              <a:gd name="connsiteY0" fmla="*/ 6878212 h 6878212"/>
              <a:gd name="connsiteX1" fmla="*/ 0 w 4851400"/>
              <a:gd name="connsiteY1" fmla="*/ 18624 h 6878212"/>
              <a:gd name="connsiteX2" fmla="*/ 33965 w 4851400"/>
              <a:gd name="connsiteY2" fmla="*/ 0 h 6878212"/>
              <a:gd name="connsiteX3" fmla="*/ 4851400 w 4851400"/>
              <a:gd name="connsiteY3" fmla="*/ 6878212 h 6878212"/>
              <a:gd name="connsiteX4" fmla="*/ 0 w 4851400"/>
              <a:gd name="connsiteY4" fmla="*/ 6878212 h 6878212"/>
              <a:gd name="connsiteX0" fmla="*/ 0 w 4851400"/>
              <a:gd name="connsiteY0" fmla="*/ 6859588 h 6859588"/>
              <a:gd name="connsiteX1" fmla="*/ 0 w 4851400"/>
              <a:gd name="connsiteY1" fmla="*/ 0 h 6859588"/>
              <a:gd name="connsiteX2" fmla="*/ 1426830 w 4851400"/>
              <a:gd name="connsiteY2" fmla="*/ 13274 h 6859588"/>
              <a:gd name="connsiteX3" fmla="*/ 4851400 w 4851400"/>
              <a:gd name="connsiteY3" fmla="*/ 6859588 h 6859588"/>
              <a:gd name="connsiteX4" fmla="*/ 0 w 4851400"/>
              <a:gd name="connsiteY4" fmla="*/ 6859588 h 6859588"/>
              <a:gd name="connsiteX0" fmla="*/ 0 w 4851400"/>
              <a:gd name="connsiteY0" fmla="*/ 6865276 h 6865276"/>
              <a:gd name="connsiteX1" fmla="*/ 0 w 4851400"/>
              <a:gd name="connsiteY1" fmla="*/ 5688 h 6865276"/>
              <a:gd name="connsiteX2" fmla="*/ 2185303 w 4851400"/>
              <a:gd name="connsiteY2" fmla="*/ 0 h 6865276"/>
              <a:gd name="connsiteX3" fmla="*/ 4851400 w 4851400"/>
              <a:gd name="connsiteY3" fmla="*/ 6865276 h 6865276"/>
              <a:gd name="connsiteX4" fmla="*/ 0 w 4851400"/>
              <a:gd name="connsiteY4" fmla="*/ 6865276 h 6865276"/>
              <a:gd name="connsiteX0" fmla="*/ 0 w 5638316"/>
              <a:gd name="connsiteY0" fmla="*/ 6865276 h 6874757"/>
              <a:gd name="connsiteX1" fmla="*/ 0 w 5638316"/>
              <a:gd name="connsiteY1" fmla="*/ 5688 h 6874757"/>
              <a:gd name="connsiteX2" fmla="*/ 2185303 w 5638316"/>
              <a:gd name="connsiteY2" fmla="*/ 0 h 6874757"/>
              <a:gd name="connsiteX3" fmla="*/ 5638316 w 5638316"/>
              <a:gd name="connsiteY3" fmla="*/ 6874757 h 6874757"/>
              <a:gd name="connsiteX4" fmla="*/ 0 w 5638316"/>
              <a:gd name="connsiteY4" fmla="*/ 6865276 h 68747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38316" h="6874757">
                <a:moveTo>
                  <a:pt x="0" y="6865276"/>
                </a:moveTo>
                <a:lnTo>
                  <a:pt x="0" y="5688"/>
                </a:lnTo>
                <a:lnTo>
                  <a:pt x="2185303" y="0"/>
                </a:lnTo>
                <a:lnTo>
                  <a:pt x="5638316" y="6874757"/>
                </a:lnTo>
                <a:lnTo>
                  <a:pt x="0" y="6865276"/>
                </a:lnTo>
                <a:close/>
              </a:path>
            </a:pathLst>
          </a:custGeom>
        </p:spPr>
        <p:txBody>
          <a:bodyPr/>
          <a:lstStyle/>
          <a:p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DEDB9F-EADB-4B90-BBFC-F46DDAA18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8286" y="1066736"/>
            <a:ext cx="6252585" cy="867242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A354F4F-B5E4-4C12-8AE1-2D40D3889961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348286" y="2059620"/>
            <a:ext cx="6252586" cy="3501138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Edit text: Font Calibri 18: 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endParaRPr lang="en-GB"/>
          </a:p>
          <a:p>
            <a:pPr lvl="1"/>
            <a:r>
              <a:rPr lang="en-GB"/>
              <a:t>Font 16: Edit text</a:t>
            </a:r>
          </a:p>
          <a:p>
            <a:pPr lvl="1"/>
            <a:r>
              <a:rPr lang="en-GB"/>
              <a:t>Font 16: Edit text</a:t>
            </a:r>
          </a:p>
        </p:txBody>
      </p:sp>
    </p:spTree>
    <p:extLst>
      <p:ext uri="{BB962C8B-B14F-4D97-AF65-F5344CB8AC3E}">
        <p14:creationId xmlns:p14="http://schemas.microsoft.com/office/powerpoint/2010/main" val="333412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orpor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6EEEC2-6CE1-8343-BBA1-056DB11E15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15639" y="0"/>
            <a:ext cx="8176360" cy="6858000"/>
          </a:xfrm>
          <a:custGeom>
            <a:avLst/>
            <a:gdLst>
              <a:gd name="connsiteX0" fmla="*/ 0 w 8176360"/>
              <a:gd name="connsiteY0" fmla="*/ 0 h 6858000"/>
              <a:gd name="connsiteX1" fmla="*/ 8176360 w 8176360"/>
              <a:gd name="connsiteY1" fmla="*/ 0 h 6858000"/>
              <a:gd name="connsiteX2" fmla="*/ 8176360 w 8176360"/>
              <a:gd name="connsiteY2" fmla="*/ 6 h 6858000"/>
              <a:gd name="connsiteX3" fmla="*/ 4764818 w 8176360"/>
              <a:gd name="connsiteY3" fmla="*/ 6858000 h 6858000"/>
              <a:gd name="connsiteX4" fmla="*/ 3411545 w 817636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6360" h="6858000">
                <a:moveTo>
                  <a:pt x="0" y="0"/>
                </a:moveTo>
                <a:lnTo>
                  <a:pt x="8176360" y="0"/>
                </a:lnTo>
                <a:lnTo>
                  <a:pt x="8176360" y="6"/>
                </a:lnTo>
                <a:lnTo>
                  <a:pt x="4764818" y="6858000"/>
                </a:lnTo>
                <a:lnTo>
                  <a:pt x="3411545" y="6858000"/>
                </a:lnTo>
                <a:close/>
              </a:path>
            </a:pathLst>
          </a:custGeom>
        </p:spPr>
      </p:pic>
      <p:sp>
        <p:nvSpPr>
          <p:cNvPr id="7" name="object 14">
            <a:extLst>
              <a:ext uri="{FF2B5EF4-FFF2-40B4-BE49-F238E27FC236}">
                <a16:creationId xmlns:a16="http://schemas.microsoft.com/office/drawing/2014/main" id="{60938ECA-80A1-4EE5-A380-2E8B882B1FAB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2214000"/>
            <a:ext cx="2329160" cy="4644000"/>
          </a:xfrm>
          <a:custGeom>
            <a:avLst/>
            <a:gdLst/>
            <a:ahLst/>
            <a:cxnLst/>
            <a:rect l="l" t="t" r="r" b="b"/>
            <a:pathLst>
              <a:path w="4144645" h="8279765">
                <a:moveTo>
                  <a:pt x="0" y="0"/>
                </a:moveTo>
                <a:lnTo>
                  <a:pt x="0" y="8279663"/>
                </a:lnTo>
                <a:lnTo>
                  <a:pt x="4144632" y="8279663"/>
                </a:lnTo>
                <a:lnTo>
                  <a:pt x="0" y="0"/>
                </a:lnTo>
                <a:close/>
              </a:path>
            </a:pathLst>
          </a:custGeom>
          <a:solidFill>
            <a:srgbClr val="E3E3E3"/>
          </a:solidFill>
          <a:ln>
            <a:noFill/>
          </a:ln>
        </p:spPr>
        <p:txBody>
          <a:bodyPr wrap="square" lIns="0" tIns="0" rIns="0" bIns="0" rtlCol="0"/>
          <a:lstStyle/>
          <a:p>
            <a:endParaRPr sz="1155"/>
          </a:p>
        </p:txBody>
      </p:sp>
      <p:sp>
        <p:nvSpPr>
          <p:cNvPr id="25" name="Titre 5">
            <a:extLst>
              <a:ext uri="{FF2B5EF4-FFF2-40B4-BE49-F238E27FC236}">
                <a16:creationId xmlns:a16="http://schemas.microsoft.com/office/drawing/2014/main" id="{60449A90-9A47-455E-9456-C494B832CA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793" y="1937553"/>
            <a:ext cx="3965575" cy="140844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en-GB" noProof="0"/>
              <a:t>Click to edit your title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94558822-CFBD-4806-B2C1-DEFB9A586C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426" y="3424911"/>
            <a:ext cx="3965575" cy="91317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>
              <a:buNone/>
              <a:defRPr lang="en-GB" sz="2000" spc="-25" baseline="0" dirty="0">
                <a:solidFill>
                  <a:schemeClr val="tx1"/>
                </a:solidFill>
                <a:cs typeface="Arial"/>
              </a:defRPr>
            </a:lvl1pPr>
          </a:lstStyle>
          <a:p>
            <a:pPr lvl="0" defTabSz="586417">
              <a:lnSpc>
                <a:spcPct val="130000"/>
              </a:lnSpc>
              <a:spcBef>
                <a:spcPts val="449"/>
              </a:spcBef>
              <a:spcAft>
                <a:spcPts val="449"/>
              </a:spcAft>
            </a:pPr>
            <a:r>
              <a:rPr lang="en-GB"/>
              <a:t>Click to edit Master subtitle style</a:t>
            </a:r>
          </a:p>
        </p:txBody>
      </p:sp>
      <p:sp>
        <p:nvSpPr>
          <p:cNvPr id="10" name="Espace réservé du contenu 23">
            <a:extLst>
              <a:ext uri="{FF2B5EF4-FFF2-40B4-BE49-F238E27FC236}">
                <a16:creationId xmlns:a16="http://schemas.microsoft.com/office/drawing/2014/main" id="{4837E2FF-8902-43E3-9AA1-CD23377142C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67805" y="6110431"/>
            <a:ext cx="4525431" cy="39192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Date</a:t>
            </a:r>
          </a:p>
        </p:txBody>
      </p:sp>
      <p:sp>
        <p:nvSpPr>
          <p:cNvPr id="13" name="Espace réservé du contenu 23">
            <a:extLst>
              <a:ext uri="{FF2B5EF4-FFF2-40B4-BE49-F238E27FC236}">
                <a16:creationId xmlns:a16="http://schemas.microsoft.com/office/drawing/2014/main" id="{BF9CBC0D-F5B0-4055-895F-0D498E5A6AE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367806" y="5718507"/>
            <a:ext cx="4525430" cy="391924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Presenter </a:t>
            </a:r>
          </a:p>
        </p:txBody>
      </p:sp>
    </p:spTree>
    <p:extLst>
      <p:ext uri="{BB962C8B-B14F-4D97-AF65-F5344CB8AC3E}">
        <p14:creationId xmlns:p14="http://schemas.microsoft.com/office/powerpoint/2010/main" val="18159788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8B139-62E1-7845-AA70-806C0C1154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567" y="496842"/>
            <a:ext cx="4152748" cy="1554596"/>
          </a:xfrm>
        </p:spPr>
        <p:txBody>
          <a:bodyPr anchor="t" anchorCtr="0"/>
          <a:lstStyle>
            <a:lvl1pPr>
              <a:defRPr sz="3200" spc="-30" baseline="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8D7D5C-8CF2-E542-ADBB-7806B7E104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66091" y="496840"/>
            <a:ext cx="6434781" cy="50621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52"/>
            </a:lvl1pPr>
            <a:lvl2pPr marL="293210" indent="0">
              <a:buNone/>
              <a:defRPr sz="1796"/>
            </a:lvl2pPr>
            <a:lvl3pPr marL="586417" indent="0">
              <a:buNone/>
              <a:defRPr sz="1539"/>
            </a:lvl3pPr>
            <a:lvl4pPr marL="879627" indent="0">
              <a:buNone/>
              <a:defRPr sz="1283"/>
            </a:lvl4pPr>
            <a:lvl5pPr marL="1172837" indent="0">
              <a:buNone/>
              <a:defRPr sz="1283"/>
            </a:lvl5pPr>
            <a:lvl6pPr marL="1466046" indent="0">
              <a:buNone/>
              <a:defRPr sz="1283"/>
            </a:lvl6pPr>
            <a:lvl7pPr marL="1759255" indent="0">
              <a:buNone/>
              <a:defRPr sz="1283"/>
            </a:lvl7pPr>
            <a:lvl8pPr marL="2052465" indent="0">
              <a:buNone/>
              <a:defRPr sz="1283"/>
            </a:lvl8pPr>
            <a:lvl9pPr marL="2345673" indent="0">
              <a:buNone/>
              <a:defRPr sz="1283"/>
            </a:lvl9pPr>
          </a:lstStyle>
          <a:p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C8401-3B0F-E34D-AEE5-F32C1A1AC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F344C-B6DB-4364-A018-AB84BADDD9B6}" type="datetime3">
              <a:rPr lang="en-GB" smtClean="0"/>
              <a:t>26 May,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593FAB-78AF-3048-8328-0562F2953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A4DC8AA-3EE1-804D-9161-E03EE8492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7568" y="2146853"/>
            <a:ext cx="4152748" cy="3412152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endParaRPr lang="en-GB"/>
          </a:p>
          <a:p>
            <a:pPr lvl="1"/>
            <a:r>
              <a:rPr lang="en-GB"/>
              <a:t>Font 16: Edit text</a:t>
            </a:r>
          </a:p>
          <a:p>
            <a:pPr lvl="1"/>
            <a:r>
              <a:rPr lang="en-GB"/>
              <a:t>Font 16: Edit text</a:t>
            </a:r>
          </a:p>
          <a:p>
            <a:r>
              <a:rPr lang="en-GB"/>
              <a:t>Font Calibri 18: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vehicular</a:t>
            </a:r>
          </a:p>
          <a:p>
            <a:pPr lvl="1"/>
            <a:r>
              <a:rPr lang="en-GB"/>
              <a:t>Font 16: Edit text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1040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hoto stri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8AAE237-FD42-504B-95F1-2F6DF99D43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3658831" cy="2486741"/>
          </a:xfrm>
          <a:custGeom>
            <a:avLst/>
            <a:gdLst>
              <a:gd name="connsiteX0" fmla="*/ 0 w 5694056"/>
              <a:gd name="connsiteY0" fmla="*/ 0 h 3877476"/>
              <a:gd name="connsiteX1" fmla="*/ 5694056 w 5694056"/>
              <a:gd name="connsiteY1" fmla="*/ 0 h 3877476"/>
              <a:gd name="connsiteX2" fmla="*/ 3759506 w 5694056"/>
              <a:gd name="connsiteY2" fmla="*/ 3877476 h 3877476"/>
              <a:gd name="connsiteX3" fmla="*/ 0 w 5694056"/>
              <a:gd name="connsiteY3" fmla="*/ 3877476 h 387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94056" h="3877476">
                <a:moveTo>
                  <a:pt x="0" y="0"/>
                </a:moveTo>
                <a:lnTo>
                  <a:pt x="5694056" y="0"/>
                </a:lnTo>
                <a:lnTo>
                  <a:pt x="3759506" y="3877476"/>
                </a:lnTo>
                <a:lnTo>
                  <a:pt x="0" y="387747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94CC51D-BBC6-CF42-A93B-A76B35FE92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581440" y="0"/>
            <a:ext cx="4907409" cy="2486741"/>
          </a:xfrm>
          <a:custGeom>
            <a:avLst/>
            <a:gdLst>
              <a:gd name="connsiteX0" fmla="*/ 1934550 w 7637156"/>
              <a:gd name="connsiteY0" fmla="*/ 0 h 3877476"/>
              <a:gd name="connsiteX1" fmla="*/ 7637156 w 7637156"/>
              <a:gd name="connsiteY1" fmla="*/ 0 h 3877476"/>
              <a:gd name="connsiteX2" fmla="*/ 5702606 w 7637156"/>
              <a:gd name="connsiteY2" fmla="*/ 3877476 h 3877476"/>
              <a:gd name="connsiteX3" fmla="*/ 0 w 7637156"/>
              <a:gd name="connsiteY3" fmla="*/ 3877476 h 387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37156" h="3877476">
                <a:moveTo>
                  <a:pt x="1934550" y="0"/>
                </a:moveTo>
                <a:lnTo>
                  <a:pt x="7637156" y="0"/>
                </a:lnTo>
                <a:lnTo>
                  <a:pt x="5702606" y="3877476"/>
                </a:lnTo>
                <a:lnTo>
                  <a:pt x="0" y="387747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B3472AD-7013-E947-89AA-5E428B06D0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241469" y="0"/>
            <a:ext cx="1950531" cy="2486741"/>
          </a:xfrm>
          <a:custGeom>
            <a:avLst/>
            <a:gdLst>
              <a:gd name="connsiteX0" fmla="*/ 1934550 w 3035514"/>
              <a:gd name="connsiteY0" fmla="*/ 0 h 3877476"/>
              <a:gd name="connsiteX1" fmla="*/ 3035514 w 3035514"/>
              <a:gd name="connsiteY1" fmla="*/ 0 h 3877476"/>
              <a:gd name="connsiteX2" fmla="*/ 3035514 w 3035514"/>
              <a:gd name="connsiteY2" fmla="*/ 3877476 h 3877476"/>
              <a:gd name="connsiteX3" fmla="*/ 0 w 3035514"/>
              <a:gd name="connsiteY3" fmla="*/ 3877476 h 387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35514" h="3877476">
                <a:moveTo>
                  <a:pt x="1934550" y="0"/>
                </a:moveTo>
                <a:lnTo>
                  <a:pt x="3035514" y="0"/>
                </a:lnTo>
                <a:lnTo>
                  <a:pt x="3035514" y="3877476"/>
                </a:lnTo>
                <a:lnTo>
                  <a:pt x="0" y="387747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C2C652C-F614-0E4C-B9B1-FDB83C3288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11454" y="1"/>
            <a:ext cx="4907409" cy="2494692"/>
          </a:xfrm>
          <a:custGeom>
            <a:avLst/>
            <a:gdLst>
              <a:gd name="connsiteX0" fmla="*/ 1934550 w 7637156"/>
              <a:gd name="connsiteY0" fmla="*/ 0 h 3877476"/>
              <a:gd name="connsiteX1" fmla="*/ 7637156 w 7637156"/>
              <a:gd name="connsiteY1" fmla="*/ 0 h 3877476"/>
              <a:gd name="connsiteX2" fmla="*/ 5702606 w 7637156"/>
              <a:gd name="connsiteY2" fmla="*/ 3877476 h 3877476"/>
              <a:gd name="connsiteX3" fmla="*/ 0 w 7637156"/>
              <a:gd name="connsiteY3" fmla="*/ 3877476 h 387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37156" h="3877476">
                <a:moveTo>
                  <a:pt x="1934550" y="0"/>
                </a:moveTo>
                <a:lnTo>
                  <a:pt x="7637156" y="0"/>
                </a:lnTo>
                <a:lnTo>
                  <a:pt x="5702606" y="3877476"/>
                </a:lnTo>
                <a:lnTo>
                  <a:pt x="0" y="387747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549C9F43-B614-D246-9098-DCE10DDBF610}"/>
              </a:ext>
            </a:extLst>
          </p:cNvPr>
          <p:cNvSpPr/>
          <p:nvPr userDrawn="1"/>
        </p:nvSpPr>
        <p:spPr>
          <a:xfrm flipH="1">
            <a:off x="-1" y="2486741"/>
            <a:ext cx="10078235" cy="4371259"/>
          </a:xfrm>
          <a:custGeom>
            <a:avLst/>
            <a:gdLst>
              <a:gd name="connsiteX0" fmla="*/ 15671880 w 15671880"/>
              <a:gd name="connsiteY0" fmla="*/ 0 h 6815924"/>
              <a:gd name="connsiteX1" fmla="*/ 0 w 15671880"/>
              <a:gd name="connsiteY1" fmla="*/ 0 h 6815924"/>
              <a:gd name="connsiteX2" fmla="*/ 3400601 w 15671880"/>
              <a:gd name="connsiteY2" fmla="*/ 6815924 h 6815924"/>
              <a:gd name="connsiteX3" fmla="*/ 15671880 w 15671880"/>
              <a:gd name="connsiteY3" fmla="*/ 6815924 h 6815924"/>
              <a:gd name="connsiteX4" fmla="*/ 15671880 w 15671880"/>
              <a:gd name="connsiteY4" fmla="*/ 0 h 6815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71880" h="6815924">
                <a:moveTo>
                  <a:pt x="15671880" y="0"/>
                </a:moveTo>
                <a:lnTo>
                  <a:pt x="0" y="0"/>
                </a:lnTo>
                <a:lnTo>
                  <a:pt x="3400601" y="6815924"/>
                </a:lnTo>
                <a:lnTo>
                  <a:pt x="15671880" y="6815924"/>
                </a:lnTo>
                <a:lnTo>
                  <a:pt x="1567188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8527" tIns="138527" rIns="138527" bIns="138527" rtlCol="0" anchor="t"/>
          <a:lstStyle/>
          <a:p>
            <a:pPr algn="l">
              <a:lnSpc>
                <a:spcPct val="125000"/>
              </a:lnSpc>
            </a:pPr>
            <a:endParaRPr lang="en-GB" sz="1539"/>
          </a:p>
        </p:txBody>
      </p:sp>
      <p:sp>
        <p:nvSpPr>
          <p:cNvPr id="34" name="Text Placeholder 32">
            <a:extLst>
              <a:ext uri="{FF2B5EF4-FFF2-40B4-BE49-F238E27FC236}">
                <a16:creationId xmlns:a16="http://schemas.microsoft.com/office/drawing/2014/main" id="{69A2A308-CD27-B347-8107-ED13F95E0A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7568" y="3140876"/>
            <a:ext cx="7785966" cy="2487245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90000"/>
              </a:lnSpc>
              <a:buNone/>
              <a:defRPr sz="3200" b="1" spc="-30" baseline="0">
                <a:solidFill>
                  <a:schemeClr val="accent1"/>
                </a:solidFill>
              </a:defRPr>
            </a:lvl1pPr>
            <a:lvl2pPr marL="296948" indent="-285750">
              <a:buFont typeface="Arial" panose="020B0604020202020204" pitchFamily="34" charset="0"/>
              <a:buChar char="•"/>
              <a:defRPr lang="en-GB" sz="1800" kern="1200" spc="-25" baseline="0" dirty="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206672" indent="-195472"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tabLst/>
              <a:defRPr lang="en-GB" sz="1800" kern="1200" spc="-25" baseline="0" dirty="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1198" indent="0">
              <a:buClr>
                <a:schemeClr val="accent3"/>
              </a:buClr>
              <a:buSzPct val="120000"/>
              <a:buNone/>
              <a:defRPr lang="en-GB" sz="1600" b="0" kern="1200" spc="-25" baseline="0" dirty="0" smtClean="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232124" indent="-220925"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tabLst/>
              <a:defRPr lang="en-GB" sz="1600" b="0" kern="1200" spc="-25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r>
              <a:rPr lang="en-GB" noProof="0"/>
              <a:t>Click to edit your title</a:t>
            </a:r>
            <a:endParaRPr lang="en-GB"/>
          </a:p>
          <a:p>
            <a:pPr lvl="2"/>
            <a:r>
              <a:rPr lang="en-GB"/>
              <a:t>Font 18: Edit text</a:t>
            </a:r>
          </a:p>
          <a:p>
            <a:pPr lvl="2"/>
            <a:r>
              <a:rPr lang="en-GB"/>
              <a:t>Font 18: Edit text</a:t>
            </a:r>
          </a:p>
          <a:p>
            <a:pPr lvl="4"/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F3363E-DEEA-A340-B3A1-E1195B772B4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40E98D3B-4752-4031-BD48-33B4DDB22906}" type="datetime3">
              <a:rPr lang="en-GB" smtClean="0"/>
              <a:t>26 May, 2023</a:t>
            </a:fld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F524B0-5091-C34D-A2F7-1C488D15FA8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8275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hoto stri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D35E99C3-92D7-F649-A693-BA28B7FD03B2}"/>
              </a:ext>
            </a:extLst>
          </p:cNvPr>
          <p:cNvSpPr/>
          <p:nvPr userDrawn="1"/>
        </p:nvSpPr>
        <p:spPr>
          <a:xfrm>
            <a:off x="8054555" y="2486741"/>
            <a:ext cx="4137445" cy="4371259"/>
          </a:xfrm>
          <a:custGeom>
            <a:avLst/>
            <a:gdLst>
              <a:gd name="connsiteX0" fmla="*/ 3400601 w 6438900"/>
              <a:gd name="connsiteY0" fmla="*/ 0 h 6815924"/>
              <a:gd name="connsiteX1" fmla="*/ 6438900 w 6438900"/>
              <a:gd name="connsiteY1" fmla="*/ 0 h 6815924"/>
              <a:gd name="connsiteX2" fmla="*/ 6438900 w 6438900"/>
              <a:gd name="connsiteY2" fmla="*/ 6815924 h 6815924"/>
              <a:gd name="connsiteX3" fmla="*/ 0 w 6438900"/>
              <a:gd name="connsiteY3" fmla="*/ 6815924 h 6815924"/>
              <a:gd name="connsiteX4" fmla="*/ 3400601 w 6438900"/>
              <a:gd name="connsiteY4" fmla="*/ 0 h 6815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8900" h="6815924">
                <a:moveTo>
                  <a:pt x="3400601" y="0"/>
                </a:moveTo>
                <a:lnTo>
                  <a:pt x="6438900" y="0"/>
                </a:lnTo>
                <a:lnTo>
                  <a:pt x="6438900" y="6815924"/>
                </a:lnTo>
                <a:lnTo>
                  <a:pt x="0" y="6815924"/>
                </a:lnTo>
                <a:lnTo>
                  <a:pt x="340060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8527" tIns="138527" rIns="138527" bIns="138527" rtlCol="0" anchor="t"/>
          <a:lstStyle/>
          <a:p>
            <a:pPr algn="l">
              <a:lnSpc>
                <a:spcPct val="125000"/>
              </a:lnSpc>
            </a:pPr>
            <a:endParaRPr lang="en-GB" sz="1539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8AAE237-FD42-504B-95F1-2F6DF99D43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91" y="0"/>
            <a:ext cx="3658831" cy="2032716"/>
          </a:xfrm>
          <a:custGeom>
            <a:avLst/>
            <a:gdLst>
              <a:gd name="connsiteX0" fmla="*/ 0 w 5694056"/>
              <a:gd name="connsiteY0" fmla="*/ 0 h 3877476"/>
              <a:gd name="connsiteX1" fmla="*/ 5694056 w 5694056"/>
              <a:gd name="connsiteY1" fmla="*/ 0 h 3877476"/>
              <a:gd name="connsiteX2" fmla="*/ 3759506 w 5694056"/>
              <a:gd name="connsiteY2" fmla="*/ 3877476 h 3877476"/>
              <a:gd name="connsiteX3" fmla="*/ 0 w 5694056"/>
              <a:gd name="connsiteY3" fmla="*/ 3877476 h 3877476"/>
              <a:gd name="connsiteX0" fmla="*/ 44470 w 5738526"/>
              <a:gd name="connsiteY0" fmla="*/ 0 h 3877476"/>
              <a:gd name="connsiteX1" fmla="*/ 5738526 w 5738526"/>
              <a:gd name="connsiteY1" fmla="*/ 0 h 3877476"/>
              <a:gd name="connsiteX2" fmla="*/ 3803976 w 5738526"/>
              <a:gd name="connsiteY2" fmla="*/ 3877476 h 3877476"/>
              <a:gd name="connsiteX3" fmla="*/ 0 w 5738526"/>
              <a:gd name="connsiteY3" fmla="*/ 3134878 h 3877476"/>
              <a:gd name="connsiteX4" fmla="*/ 44470 w 5738526"/>
              <a:gd name="connsiteY4" fmla="*/ 0 h 3877476"/>
              <a:gd name="connsiteX0" fmla="*/ 0 w 5694056"/>
              <a:gd name="connsiteY0" fmla="*/ 0 h 3877476"/>
              <a:gd name="connsiteX1" fmla="*/ 5694056 w 5694056"/>
              <a:gd name="connsiteY1" fmla="*/ 0 h 3877476"/>
              <a:gd name="connsiteX2" fmla="*/ 3759506 w 5694056"/>
              <a:gd name="connsiteY2" fmla="*/ 3877476 h 3877476"/>
              <a:gd name="connsiteX3" fmla="*/ 14823 w 5694056"/>
              <a:gd name="connsiteY3" fmla="*/ 3179434 h 3877476"/>
              <a:gd name="connsiteX4" fmla="*/ 0 w 5694056"/>
              <a:gd name="connsiteY4" fmla="*/ 0 h 3877476"/>
              <a:gd name="connsiteX0" fmla="*/ 0 w 5694056"/>
              <a:gd name="connsiteY0" fmla="*/ 0 h 3179434"/>
              <a:gd name="connsiteX1" fmla="*/ 5694056 w 5694056"/>
              <a:gd name="connsiteY1" fmla="*/ 0 h 3179434"/>
              <a:gd name="connsiteX2" fmla="*/ 4144912 w 5694056"/>
              <a:gd name="connsiteY2" fmla="*/ 3149730 h 3179434"/>
              <a:gd name="connsiteX3" fmla="*/ 14823 w 5694056"/>
              <a:gd name="connsiteY3" fmla="*/ 3179434 h 3179434"/>
              <a:gd name="connsiteX4" fmla="*/ 0 w 5694056"/>
              <a:gd name="connsiteY4" fmla="*/ 0 h 3179434"/>
              <a:gd name="connsiteX0" fmla="*/ 0 w 5694056"/>
              <a:gd name="connsiteY0" fmla="*/ 0 h 3179434"/>
              <a:gd name="connsiteX1" fmla="*/ 5694056 w 5694056"/>
              <a:gd name="connsiteY1" fmla="*/ 0 h 3179434"/>
              <a:gd name="connsiteX2" fmla="*/ 4144912 w 5694056"/>
              <a:gd name="connsiteY2" fmla="*/ 3139829 h 3179434"/>
              <a:gd name="connsiteX3" fmla="*/ 14823 w 5694056"/>
              <a:gd name="connsiteY3" fmla="*/ 3179434 h 3179434"/>
              <a:gd name="connsiteX4" fmla="*/ 0 w 5694056"/>
              <a:gd name="connsiteY4" fmla="*/ 0 h 3179434"/>
              <a:gd name="connsiteX0" fmla="*/ 0 w 5694056"/>
              <a:gd name="connsiteY0" fmla="*/ 0 h 3179434"/>
              <a:gd name="connsiteX1" fmla="*/ 5694056 w 5694056"/>
              <a:gd name="connsiteY1" fmla="*/ 0 h 3179434"/>
              <a:gd name="connsiteX2" fmla="*/ 4135030 w 5694056"/>
              <a:gd name="connsiteY2" fmla="*/ 3159631 h 3179434"/>
              <a:gd name="connsiteX3" fmla="*/ 14823 w 5694056"/>
              <a:gd name="connsiteY3" fmla="*/ 3179434 h 3179434"/>
              <a:gd name="connsiteX4" fmla="*/ 0 w 5694056"/>
              <a:gd name="connsiteY4" fmla="*/ 0 h 3179434"/>
              <a:gd name="connsiteX0" fmla="*/ 0 w 5694056"/>
              <a:gd name="connsiteY0" fmla="*/ 0 h 3169533"/>
              <a:gd name="connsiteX1" fmla="*/ 5694056 w 5694056"/>
              <a:gd name="connsiteY1" fmla="*/ 0 h 3169533"/>
              <a:gd name="connsiteX2" fmla="*/ 4135030 w 5694056"/>
              <a:gd name="connsiteY2" fmla="*/ 3159631 h 3169533"/>
              <a:gd name="connsiteX3" fmla="*/ 4941 w 5694056"/>
              <a:gd name="connsiteY3" fmla="*/ 3169533 h 3169533"/>
              <a:gd name="connsiteX4" fmla="*/ 0 w 5694056"/>
              <a:gd name="connsiteY4" fmla="*/ 0 h 3169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4056" h="3169533">
                <a:moveTo>
                  <a:pt x="0" y="0"/>
                </a:moveTo>
                <a:lnTo>
                  <a:pt x="5694056" y="0"/>
                </a:lnTo>
                <a:lnTo>
                  <a:pt x="4135030" y="3159631"/>
                </a:lnTo>
                <a:lnTo>
                  <a:pt x="4941" y="3169533"/>
                </a:lnTo>
                <a:cubicBezTo>
                  <a:pt x="4941" y="1877041"/>
                  <a:pt x="0" y="1292492"/>
                  <a:pt x="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94CC51D-BBC6-CF42-A93B-A76B35FE92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12028" y="0"/>
            <a:ext cx="4676821" cy="2033517"/>
          </a:xfrm>
          <a:custGeom>
            <a:avLst/>
            <a:gdLst>
              <a:gd name="connsiteX0" fmla="*/ 1934550 w 7637156"/>
              <a:gd name="connsiteY0" fmla="*/ 0 h 3877476"/>
              <a:gd name="connsiteX1" fmla="*/ 7637156 w 7637156"/>
              <a:gd name="connsiteY1" fmla="*/ 0 h 3877476"/>
              <a:gd name="connsiteX2" fmla="*/ 5702606 w 7637156"/>
              <a:gd name="connsiteY2" fmla="*/ 3877476 h 3877476"/>
              <a:gd name="connsiteX3" fmla="*/ 0 w 7637156"/>
              <a:gd name="connsiteY3" fmla="*/ 3877476 h 3877476"/>
              <a:gd name="connsiteX0" fmla="*/ 1575697 w 7278303"/>
              <a:gd name="connsiteY0" fmla="*/ 0 h 3877476"/>
              <a:gd name="connsiteX1" fmla="*/ 7278303 w 7278303"/>
              <a:gd name="connsiteY1" fmla="*/ 0 h 3877476"/>
              <a:gd name="connsiteX2" fmla="*/ 5343753 w 7278303"/>
              <a:gd name="connsiteY2" fmla="*/ 3877476 h 3877476"/>
              <a:gd name="connsiteX3" fmla="*/ 0 w 7278303"/>
              <a:gd name="connsiteY3" fmla="*/ 3170780 h 3877476"/>
              <a:gd name="connsiteX4" fmla="*/ 1575697 w 7278303"/>
              <a:gd name="connsiteY4" fmla="*/ 0 h 3877476"/>
              <a:gd name="connsiteX0" fmla="*/ 1575697 w 7278303"/>
              <a:gd name="connsiteY0" fmla="*/ 0 h 3170782"/>
              <a:gd name="connsiteX1" fmla="*/ 7278303 w 7278303"/>
              <a:gd name="connsiteY1" fmla="*/ 0 h 3170782"/>
              <a:gd name="connsiteX2" fmla="*/ 5714980 w 7278303"/>
              <a:gd name="connsiteY2" fmla="*/ 3170782 h 3170782"/>
              <a:gd name="connsiteX3" fmla="*/ 0 w 7278303"/>
              <a:gd name="connsiteY3" fmla="*/ 3170780 h 3170782"/>
              <a:gd name="connsiteX4" fmla="*/ 1575697 w 7278303"/>
              <a:gd name="connsiteY4" fmla="*/ 0 h 3170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78303" h="3170782">
                <a:moveTo>
                  <a:pt x="1575697" y="0"/>
                </a:moveTo>
                <a:lnTo>
                  <a:pt x="7278303" y="0"/>
                </a:lnTo>
                <a:lnTo>
                  <a:pt x="5714980" y="3170782"/>
                </a:lnTo>
                <a:lnTo>
                  <a:pt x="0" y="3170780"/>
                </a:lnTo>
                <a:lnTo>
                  <a:pt x="1575697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B3472AD-7013-E947-89AA-5E428B06D0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467955" y="0"/>
            <a:ext cx="1721412" cy="2034857"/>
          </a:xfrm>
          <a:custGeom>
            <a:avLst/>
            <a:gdLst>
              <a:gd name="connsiteX0" fmla="*/ 1934550 w 3035514"/>
              <a:gd name="connsiteY0" fmla="*/ 0 h 3877476"/>
              <a:gd name="connsiteX1" fmla="*/ 3035514 w 3035514"/>
              <a:gd name="connsiteY1" fmla="*/ 0 h 3877476"/>
              <a:gd name="connsiteX2" fmla="*/ 3035514 w 3035514"/>
              <a:gd name="connsiteY2" fmla="*/ 3877476 h 3877476"/>
              <a:gd name="connsiteX3" fmla="*/ 0 w 3035514"/>
              <a:gd name="connsiteY3" fmla="*/ 3877476 h 3877476"/>
              <a:gd name="connsiteX0" fmla="*/ 1570518 w 2671482"/>
              <a:gd name="connsiteY0" fmla="*/ 0 h 3877476"/>
              <a:gd name="connsiteX1" fmla="*/ 2671482 w 2671482"/>
              <a:gd name="connsiteY1" fmla="*/ 0 h 3877476"/>
              <a:gd name="connsiteX2" fmla="*/ 2671482 w 2671482"/>
              <a:gd name="connsiteY2" fmla="*/ 3877476 h 3877476"/>
              <a:gd name="connsiteX3" fmla="*/ 0 w 2671482"/>
              <a:gd name="connsiteY3" fmla="*/ 3172871 h 3877476"/>
              <a:gd name="connsiteX4" fmla="*/ 1570518 w 2671482"/>
              <a:gd name="connsiteY4" fmla="*/ 0 h 3877476"/>
              <a:gd name="connsiteX0" fmla="*/ 1570518 w 2679757"/>
              <a:gd name="connsiteY0" fmla="*/ 0 h 3172871"/>
              <a:gd name="connsiteX1" fmla="*/ 2671482 w 2679757"/>
              <a:gd name="connsiteY1" fmla="*/ 0 h 3172871"/>
              <a:gd name="connsiteX2" fmla="*/ 2679757 w 2679757"/>
              <a:gd name="connsiteY2" fmla="*/ 3164582 h 3172871"/>
              <a:gd name="connsiteX3" fmla="*/ 0 w 2679757"/>
              <a:gd name="connsiteY3" fmla="*/ 3172871 h 3172871"/>
              <a:gd name="connsiteX4" fmla="*/ 1570518 w 2679757"/>
              <a:gd name="connsiteY4" fmla="*/ 0 h 317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79757" h="3172871">
                <a:moveTo>
                  <a:pt x="1570518" y="0"/>
                </a:moveTo>
                <a:lnTo>
                  <a:pt x="2671482" y="0"/>
                </a:lnTo>
                <a:cubicBezTo>
                  <a:pt x="2674240" y="1054861"/>
                  <a:pt x="2676999" y="2109721"/>
                  <a:pt x="2679757" y="3164582"/>
                </a:cubicBezTo>
                <a:lnTo>
                  <a:pt x="0" y="3172871"/>
                </a:lnTo>
                <a:cubicBezTo>
                  <a:pt x="644850" y="1880379"/>
                  <a:pt x="925668" y="1292492"/>
                  <a:pt x="1570518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C2C652C-F614-0E4C-B9B1-FDB83C3288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49994" y="1"/>
            <a:ext cx="4668870" cy="2033516"/>
          </a:xfrm>
          <a:custGeom>
            <a:avLst/>
            <a:gdLst>
              <a:gd name="connsiteX0" fmla="*/ 1934550 w 7637156"/>
              <a:gd name="connsiteY0" fmla="*/ 0 h 3877476"/>
              <a:gd name="connsiteX1" fmla="*/ 7637156 w 7637156"/>
              <a:gd name="connsiteY1" fmla="*/ 0 h 3877476"/>
              <a:gd name="connsiteX2" fmla="*/ 5702606 w 7637156"/>
              <a:gd name="connsiteY2" fmla="*/ 3877476 h 3877476"/>
              <a:gd name="connsiteX3" fmla="*/ 0 w 7637156"/>
              <a:gd name="connsiteY3" fmla="*/ 3877476 h 3877476"/>
              <a:gd name="connsiteX0" fmla="*/ 1575697 w 7278303"/>
              <a:gd name="connsiteY0" fmla="*/ 0 h 3877476"/>
              <a:gd name="connsiteX1" fmla="*/ 7278303 w 7278303"/>
              <a:gd name="connsiteY1" fmla="*/ 0 h 3877476"/>
              <a:gd name="connsiteX2" fmla="*/ 5343753 w 7278303"/>
              <a:gd name="connsiteY2" fmla="*/ 3877476 h 3877476"/>
              <a:gd name="connsiteX3" fmla="*/ 0 w 7278303"/>
              <a:gd name="connsiteY3" fmla="*/ 3158383 h 3877476"/>
              <a:gd name="connsiteX4" fmla="*/ 1575697 w 7278303"/>
              <a:gd name="connsiteY4" fmla="*/ 0 h 3877476"/>
              <a:gd name="connsiteX0" fmla="*/ 1575697 w 7278303"/>
              <a:gd name="connsiteY0" fmla="*/ 0 h 3158383"/>
              <a:gd name="connsiteX1" fmla="*/ 7278303 w 7278303"/>
              <a:gd name="connsiteY1" fmla="*/ 0 h 3158383"/>
              <a:gd name="connsiteX2" fmla="*/ 5702606 w 7278303"/>
              <a:gd name="connsiteY2" fmla="*/ 3158383 h 3158383"/>
              <a:gd name="connsiteX3" fmla="*/ 0 w 7278303"/>
              <a:gd name="connsiteY3" fmla="*/ 3158383 h 3158383"/>
              <a:gd name="connsiteX4" fmla="*/ 1575697 w 7278303"/>
              <a:gd name="connsiteY4" fmla="*/ 0 h 3158383"/>
              <a:gd name="connsiteX0" fmla="*/ 1575697 w 7278303"/>
              <a:gd name="connsiteY0" fmla="*/ 0 h 3170781"/>
              <a:gd name="connsiteX1" fmla="*/ 7278303 w 7278303"/>
              <a:gd name="connsiteY1" fmla="*/ 0 h 3170781"/>
              <a:gd name="connsiteX2" fmla="*/ 5702606 w 7278303"/>
              <a:gd name="connsiteY2" fmla="*/ 3170781 h 3170781"/>
              <a:gd name="connsiteX3" fmla="*/ 0 w 7278303"/>
              <a:gd name="connsiteY3" fmla="*/ 3158383 h 3170781"/>
              <a:gd name="connsiteX4" fmla="*/ 1575697 w 7278303"/>
              <a:gd name="connsiteY4" fmla="*/ 0 h 3170781"/>
              <a:gd name="connsiteX0" fmla="*/ 1563323 w 7265929"/>
              <a:gd name="connsiteY0" fmla="*/ 0 h 3170781"/>
              <a:gd name="connsiteX1" fmla="*/ 7265929 w 7265929"/>
              <a:gd name="connsiteY1" fmla="*/ 0 h 3170781"/>
              <a:gd name="connsiteX2" fmla="*/ 5690232 w 7265929"/>
              <a:gd name="connsiteY2" fmla="*/ 3170781 h 3170781"/>
              <a:gd name="connsiteX3" fmla="*/ 0 w 7265929"/>
              <a:gd name="connsiteY3" fmla="*/ 3170781 h 3170781"/>
              <a:gd name="connsiteX4" fmla="*/ 1563323 w 7265929"/>
              <a:gd name="connsiteY4" fmla="*/ 0 h 3170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65929" h="3170781">
                <a:moveTo>
                  <a:pt x="1563323" y="0"/>
                </a:moveTo>
                <a:lnTo>
                  <a:pt x="7265929" y="0"/>
                </a:lnTo>
                <a:lnTo>
                  <a:pt x="5690232" y="3170781"/>
                </a:lnTo>
                <a:lnTo>
                  <a:pt x="0" y="3170781"/>
                </a:lnTo>
                <a:lnTo>
                  <a:pt x="1563323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b">
            <a:noAutofit/>
          </a:bodyPr>
          <a:lstStyle/>
          <a:p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BF2003-C7ED-F742-B55A-8F94C6EB147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89F62B9-0C70-466E-8699-212BE854A0FD}" type="datetime3">
              <a:rPr lang="en-GB" smtClean="0"/>
              <a:t>26 May, 2023</a:t>
            </a:fld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54928-1F4B-044C-8D42-5615B2EBF7A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286DABDF-7F8D-4FBA-BF46-3A4BB9DA70B8}"/>
              </a:ext>
            </a:extLst>
          </p:cNvPr>
          <p:cNvSpPr/>
          <p:nvPr userDrawn="1"/>
        </p:nvSpPr>
        <p:spPr>
          <a:xfrm>
            <a:off x="-2240" y="2027090"/>
            <a:ext cx="2652565" cy="475611"/>
          </a:xfrm>
          <a:custGeom>
            <a:avLst/>
            <a:gdLst>
              <a:gd name="connsiteX0" fmla="*/ 0 w 4136038"/>
              <a:gd name="connsiteY0" fmla="*/ 0 h 740576"/>
              <a:gd name="connsiteX1" fmla="*/ 4136038 w 4136038"/>
              <a:gd name="connsiteY1" fmla="*/ 0 h 740576"/>
              <a:gd name="connsiteX2" fmla="*/ 3764980 w 4136038"/>
              <a:gd name="connsiteY2" fmla="*/ 740576 h 740576"/>
              <a:gd name="connsiteX3" fmla="*/ 0 w 4136038"/>
              <a:gd name="connsiteY3" fmla="*/ 740576 h 740576"/>
              <a:gd name="connsiteX4" fmla="*/ 0 w 4136038"/>
              <a:gd name="connsiteY4" fmla="*/ 0 h 740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36038" h="740576">
                <a:moveTo>
                  <a:pt x="0" y="0"/>
                </a:moveTo>
                <a:lnTo>
                  <a:pt x="4136038" y="0"/>
                </a:lnTo>
                <a:lnTo>
                  <a:pt x="3764980" y="740576"/>
                </a:lnTo>
                <a:lnTo>
                  <a:pt x="0" y="74057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8527" tIns="138527" rIns="138527" bIns="138527" rtlCol="0" anchor="ctr"/>
          <a:lstStyle/>
          <a:p>
            <a:pPr algn="l">
              <a:lnSpc>
                <a:spcPct val="125000"/>
              </a:lnSpc>
            </a:pPr>
            <a:endParaRPr lang="en-GB" sz="1539"/>
          </a:p>
        </p:txBody>
      </p:sp>
      <p:sp>
        <p:nvSpPr>
          <p:cNvPr id="18" name="Parallelogram 10">
            <a:extLst>
              <a:ext uri="{FF2B5EF4-FFF2-40B4-BE49-F238E27FC236}">
                <a16:creationId xmlns:a16="http://schemas.microsoft.com/office/drawing/2014/main" id="{0245EAA5-1326-4B9A-B6CD-6B4982465A95}"/>
              </a:ext>
            </a:extLst>
          </p:cNvPr>
          <p:cNvSpPr/>
          <p:nvPr userDrawn="1"/>
        </p:nvSpPr>
        <p:spPr>
          <a:xfrm>
            <a:off x="2579201" y="2027090"/>
            <a:ext cx="3905516" cy="473836"/>
          </a:xfrm>
          <a:prstGeom prst="parallelogram">
            <a:avLst>
              <a:gd name="adj" fmla="val 5010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8527" tIns="138527" rIns="138527" bIns="138527" rtlCol="0" anchor="ctr"/>
          <a:lstStyle/>
          <a:p>
            <a:pPr algn="l">
              <a:lnSpc>
                <a:spcPct val="125000"/>
              </a:lnSpc>
            </a:pPr>
            <a:endParaRPr lang="en-GB" sz="1539"/>
          </a:p>
        </p:txBody>
      </p:sp>
      <p:sp>
        <p:nvSpPr>
          <p:cNvPr id="19" name="Parallelogram 11">
            <a:extLst>
              <a:ext uri="{FF2B5EF4-FFF2-40B4-BE49-F238E27FC236}">
                <a16:creationId xmlns:a16="http://schemas.microsoft.com/office/drawing/2014/main" id="{A60149CB-C264-412F-B168-874BE663D907}"/>
              </a:ext>
            </a:extLst>
          </p:cNvPr>
          <p:cNvSpPr/>
          <p:nvPr userDrawn="1"/>
        </p:nvSpPr>
        <p:spPr>
          <a:xfrm>
            <a:off x="6405114" y="2027090"/>
            <a:ext cx="3905515" cy="473836"/>
          </a:xfrm>
          <a:prstGeom prst="parallelogram">
            <a:avLst>
              <a:gd name="adj" fmla="val 5010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8527" tIns="138527" rIns="138527" bIns="138527" rtlCol="0" anchor="ctr"/>
          <a:lstStyle/>
          <a:p>
            <a:pPr algn="l">
              <a:lnSpc>
                <a:spcPct val="125000"/>
              </a:lnSpc>
            </a:pPr>
            <a:endParaRPr lang="en-GB" sz="1539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2624FA28-E218-4AAA-9ED5-115E10323B1B}"/>
              </a:ext>
            </a:extLst>
          </p:cNvPr>
          <p:cNvSpPr/>
          <p:nvPr userDrawn="1"/>
        </p:nvSpPr>
        <p:spPr>
          <a:xfrm>
            <a:off x="10235131" y="2027090"/>
            <a:ext cx="1954630" cy="475611"/>
          </a:xfrm>
          <a:custGeom>
            <a:avLst/>
            <a:gdLst>
              <a:gd name="connsiteX0" fmla="*/ 371058 w 3035514"/>
              <a:gd name="connsiteY0" fmla="*/ 0 h 740576"/>
              <a:gd name="connsiteX1" fmla="*/ 3035514 w 3035514"/>
              <a:gd name="connsiteY1" fmla="*/ 0 h 740576"/>
              <a:gd name="connsiteX2" fmla="*/ 3035514 w 3035514"/>
              <a:gd name="connsiteY2" fmla="*/ 740576 h 740576"/>
              <a:gd name="connsiteX3" fmla="*/ 0 w 3035514"/>
              <a:gd name="connsiteY3" fmla="*/ 740576 h 740576"/>
              <a:gd name="connsiteX4" fmla="*/ 371058 w 3035514"/>
              <a:gd name="connsiteY4" fmla="*/ 0 h 740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5514" h="740576">
                <a:moveTo>
                  <a:pt x="371058" y="0"/>
                </a:moveTo>
                <a:lnTo>
                  <a:pt x="3035514" y="0"/>
                </a:lnTo>
                <a:lnTo>
                  <a:pt x="3035514" y="740576"/>
                </a:lnTo>
                <a:lnTo>
                  <a:pt x="0" y="740576"/>
                </a:lnTo>
                <a:lnTo>
                  <a:pt x="37105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8527" tIns="138527" rIns="138527" bIns="138527" rtlCol="0" anchor="ctr"/>
          <a:lstStyle/>
          <a:p>
            <a:pPr algn="l">
              <a:lnSpc>
                <a:spcPct val="125000"/>
              </a:lnSpc>
            </a:pPr>
            <a:endParaRPr lang="en-GB" sz="1539"/>
          </a:p>
        </p:txBody>
      </p:sp>
      <p:sp>
        <p:nvSpPr>
          <p:cNvPr id="26" name="TextBox 21">
            <a:extLst>
              <a:ext uri="{FF2B5EF4-FFF2-40B4-BE49-F238E27FC236}">
                <a16:creationId xmlns:a16="http://schemas.microsoft.com/office/drawing/2014/main" id="{33098E15-1B61-48CE-BC06-E9120F6BBC47}"/>
              </a:ext>
            </a:extLst>
          </p:cNvPr>
          <p:cNvSpPr txBox="1"/>
          <p:nvPr userDrawn="1"/>
        </p:nvSpPr>
        <p:spPr>
          <a:xfrm>
            <a:off x="10441542" y="2026434"/>
            <a:ext cx="1736455" cy="46803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indent="0">
              <a:lnSpc>
                <a:spcPct val="90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lang="en-GB" sz="5000" b="1" spc="-40" baseline="0">
                <a:solidFill>
                  <a:schemeClr val="accent3"/>
                </a:solidFill>
                <a:cs typeface="Arial"/>
              </a:defRPr>
            </a:lvl1pPr>
            <a:lvl2pPr marL="17462" indent="0">
              <a:lnSpc>
                <a:spcPct val="130000"/>
              </a:lnSpc>
              <a:spcBef>
                <a:spcPts val="700"/>
              </a:spcBef>
              <a:spcAft>
                <a:spcPts val="700"/>
              </a:spcAft>
              <a:buClr>
                <a:schemeClr val="accent3"/>
              </a:buClr>
              <a:buSzPct val="110000"/>
              <a:buFont typeface="Arial" panose="020B0604020202020204" pitchFamily="34" charset="0"/>
              <a:buNone/>
              <a:tabLst/>
              <a:defRPr lang="en-GB" sz="3200" spc="-40" baseline="0" dirty="0" smtClean="0">
                <a:solidFill>
                  <a:schemeClr val="tx2"/>
                </a:solidFill>
                <a:cs typeface="Arial"/>
              </a:defRPr>
            </a:lvl2pPr>
            <a:lvl3pPr marL="322263" indent="-304800">
              <a:lnSpc>
                <a:spcPct val="130000"/>
              </a:lnSpc>
              <a:spcBef>
                <a:spcPts val="700"/>
              </a:spcBef>
              <a:spcAft>
                <a:spcPts val="700"/>
              </a:spcAft>
              <a:buClr>
                <a:schemeClr val="accent3"/>
              </a:buClr>
              <a:buSzPct val="120000"/>
              <a:buFont typeface="Arial" panose="020B0604020202020204" pitchFamily="34" charset="0"/>
              <a:buChar char="•"/>
              <a:tabLst/>
              <a:defRPr lang="en-GB" sz="3200" b="0" spc="-40" baseline="0" dirty="0" smtClean="0">
                <a:solidFill>
                  <a:schemeClr val="tx2"/>
                </a:solidFill>
                <a:cs typeface="Arial"/>
              </a:defRPr>
            </a:lvl3pPr>
            <a:lvl4pPr marL="17462" indent="0">
              <a:lnSpc>
                <a:spcPct val="130000"/>
              </a:lnSpc>
              <a:spcBef>
                <a:spcPts val="700"/>
              </a:spcBef>
              <a:spcAft>
                <a:spcPts val="700"/>
              </a:spcAft>
              <a:buClr>
                <a:schemeClr val="accent3"/>
              </a:buClr>
              <a:buSzPct val="120000"/>
              <a:buFont typeface="Arial" panose="020B0604020202020204" pitchFamily="34" charset="0"/>
              <a:buNone/>
              <a:tabLst/>
              <a:defRPr lang="en-GB" sz="2800" b="0" spc="-40" baseline="0" dirty="0" smtClean="0">
                <a:solidFill>
                  <a:schemeClr val="tx2"/>
                </a:solidFill>
                <a:cs typeface="Arial"/>
              </a:defRPr>
            </a:lvl4pPr>
            <a:lvl5pPr marL="361950" lvl="4" indent="-344488">
              <a:lnSpc>
                <a:spcPct val="130000"/>
              </a:lnSpc>
              <a:spcBef>
                <a:spcPts val="700"/>
              </a:spcBef>
              <a:spcAft>
                <a:spcPts val="700"/>
              </a:spcAft>
              <a:buClr>
                <a:schemeClr val="accent3"/>
              </a:buClr>
              <a:buSzPct val="120000"/>
              <a:buFont typeface="Arial" panose="020B0604020202020204" pitchFamily="34" charset="0"/>
              <a:buChar char="•"/>
              <a:tabLst/>
              <a:defRPr lang="en-GB" sz="2400" b="0" spc="-40" dirty="0">
                <a:solidFill>
                  <a:schemeClr val="tx2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283">
                <a:solidFill>
                  <a:schemeClr val="bg1"/>
                </a:solidFill>
              </a:rPr>
              <a:t>ENVIRONMENT </a:t>
            </a:r>
          </a:p>
          <a:p>
            <a: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027">
                <a:solidFill>
                  <a:schemeClr val="bg1"/>
                </a:solidFill>
              </a:rPr>
              <a:t>Lorem ipsum </a:t>
            </a:r>
            <a:r>
              <a:rPr lang="en-GB" sz="1027" err="1">
                <a:solidFill>
                  <a:schemeClr val="bg1"/>
                </a:solidFill>
              </a:rPr>
              <a:t>dolor</a:t>
            </a:r>
            <a:r>
              <a:rPr lang="en-GB" sz="1027">
                <a:solidFill>
                  <a:schemeClr val="bg1"/>
                </a:solidFill>
              </a:rPr>
              <a:t> sit </a:t>
            </a:r>
            <a:r>
              <a:rPr lang="en-GB" sz="1027" err="1">
                <a:solidFill>
                  <a:schemeClr val="bg1"/>
                </a:solidFill>
              </a:rPr>
              <a:t>amet</a:t>
            </a:r>
            <a:r>
              <a:rPr lang="en-GB" sz="1027">
                <a:solidFill>
                  <a:schemeClr val="bg1"/>
                </a:solidFill>
              </a:rPr>
              <a:t> </a:t>
            </a:r>
            <a:endParaRPr lang="en-GB" sz="320">
              <a:solidFill>
                <a:schemeClr val="bg1"/>
              </a:solidFill>
            </a:endParaRPr>
          </a:p>
        </p:txBody>
      </p:sp>
      <p:sp>
        <p:nvSpPr>
          <p:cNvPr id="27" name="Freeform 12">
            <a:extLst>
              <a:ext uri="{FF2B5EF4-FFF2-40B4-BE49-F238E27FC236}">
                <a16:creationId xmlns:a16="http://schemas.microsoft.com/office/drawing/2014/main" id="{207B1A45-6CC0-47CD-9AAF-B0155314AD0A}"/>
              </a:ext>
            </a:extLst>
          </p:cNvPr>
          <p:cNvSpPr/>
          <p:nvPr userDrawn="1"/>
        </p:nvSpPr>
        <p:spPr>
          <a:xfrm>
            <a:off x="10235722" y="2027090"/>
            <a:ext cx="1954630" cy="475611"/>
          </a:xfrm>
          <a:custGeom>
            <a:avLst/>
            <a:gdLst>
              <a:gd name="connsiteX0" fmla="*/ 371058 w 3035514"/>
              <a:gd name="connsiteY0" fmla="*/ 0 h 740576"/>
              <a:gd name="connsiteX1" fmla="*/ 3035514 w 3035514"/>
              <a:gd name="connsiteY1" fmla="*/ 0 h 740576"/>
              <a:gd name="connsiteX2" fmla="*/ 3035514 w 3035514"/>
              <a:gd name="connsiteY2" fmla="*/ 740576 h 740576"/>
              <a:gd name="connsiteX3" fmla="*/ 0 w 3035514"/>
              <a:gd name="connsiteY3" fmla="*/ 740576 h 740576"/>
              <a:gd name="connsiteX4" fmla="*/ 371058 w 3035514"/>
              <a:gd name="connsiteY4" fmla="*/ 0 h 740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35514" h="740576">
                <a:moveTo>
                  <a:pt x="371058" y="0"/>
                </a:moveTo>
                <a:lnTo>
                  <a:pt x="3035514" y="0"/>
                </a:lnTo>
                <a:lnTo>
                  <a:pt x="3035514" y="740576"/>
                </a:lnTo>
                <a:lnTo>
                  <a:pt x="0" y="740576"/>
                </a:lnTo>
                <a:lnTo>
                  <a:pt x="37105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8527" tIns="138527" rIns="138527" bIns="138527" rtlCol="0" anchor="ctr"/>
          <a:lstStyle/>
          <a:p>
            <a:pPr algn="l">
              <a:lnSpc>
                <a:spcPct val="125000"/>
              </a:lnSpc>
            </a:pPr>
            <a:endParaRPr lang="en-GB" sz="1539"/>
          </a:p>
        </p:txBody>
      </p:sp>
      <p:sp>
        <p:nvSpPr>
          <p:cNvPr id="29" name="Title 5">
            <a:extLst>
              <a:ext uri="{FF2B5EF4-FFF2-40B4-BE49-F238E27FC236}">
                <a16:creationId xmlns:a16="http://schemas.microsoft.com/office/drawing/2014/main" id="{47958E1B-7528-411C-825D-9263AC03C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2796363"/>
            <a:ext cx="8485774" cy="638747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1870FFFE-7A84-47FB-86E5-809B84442AD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7376" y="3524542"/>
            <a:ext cx="8485774" cy="2004382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1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7AAE91B-03D5-48B0-A4E3-C63957F2B29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476" y="2033518"/>
            <a:ext cx="2202382" cy="4609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/>
              <a:t>Cliquez pour modifier</a:t>
            </a:r>
            <a:endParaRPr lang="en-GB"/>
          </a:p>
        </p:txBody>
      </p:sp>
      <p:sp>
        <p:nvSpPr>
          <p:cNvPr id="36" name="Espace réservé du texte 6">
            <a:extLst>
              <a:ext uri="{FF2B5EF4-FFF2-40B4-BE49-F238E27FC236}">
                <a16:creationId xmlns:a16="http://schemas.microsoft.com/office/drawing/2014/main" id="{C8398F67-F131-40DC-B814-10EC0DB7ED3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2822458" y="2033517"/>
            <a:ext cx="3413004" cy="4609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/>
              <a:t>Cliquez pour modifier</a:t>
            </a:r>
            <a:endParaRPr lang="en-GB"/>
          </a:p>
        </p:txBody>
      </p:sp>
      <p:sp>
        <p:nvSpPr>
          <p:cNvPr id="37" name="Espace réservé du texte 6">
            <a:extLst>
              <a:ext uri="{FF2B5EF4-FFF2-40B4-BE49-F238E27FC236}">
                <a16:creationId xmlns:a16="http://schemas.microsoft.com/office/drawing/2014/main" id="{9F084E30-D0C9-41DE-902C-BE424A83E60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58792" y="2032716"/>
            <a:ext cx="3413004" cy="4609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/>
              <a:t>Cliquez pour modifier</a:t>
            </a:r>
            <a:endParaRPr lang="en-GB"/>
          </a:p>
        </p:txBody>
      </p:sp>
      <p:sp>
        <p:nvSpPr>
          <p:cNvPr id="38" name="Espace réservé du texte 6">
            <a:extLst>
              <a:ext uri="{FF2B5EF4-FFF2-40B4-BE49-F238E27FC236}">
                <a16:creationId xmlns:a16="http://schemas.microsoft.com/office/drawing/2014/main" id="{935152B0-C144-4897-A831-6C128DFAED4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466307" y="2032716"/>
            <a:ext cx="1599656" cy="46095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/>
              <a:t>Cliquez pour modifier</a:t>
            </a:r>
            <a:endParaRPr lang="en-GB"/>
          </a:p>
        </p:txBody>
      </p:sp>
      <p:pic>
        <p:nvPicPr>
          <p:cNvPr id="22" name="Image 21" descr="Une image contenant objet, dessin, horloge&#10;&#10;Description générée automatiquement">
            <a:extLst>
              <a:ext uri="{FF2B5EF4-FFF2-40B4-BE49-F238E27FC236}">
                <a16:creationId xmlns:a16="http://schemas.microsoft.com/office/drawing/2014/main" id="{AC073988-9DEF-4999-A7E7-2EE4D1B20F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8459" y="5746638"/>
            <a:ext cx="2562818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43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, Picture in lef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19">
            <a:extLst>
              <a:ext uri="{FF2B5EF4-FFF2-40B4-BE49-F238E27FC236}">
                <a16:creationId xmlns:a16="http://schemas.microsoft.com/office/drawing/2014/main" id="{3F7C0DC2-BC2E-4BA2-9035-C6384E0800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" y="0"/>
            <a:ext cx="2810257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2B8CB78-30CB-4B51-950B-B0F21C192E74}"/>
              </a:ext>
            </a:extLst>
          </p:cNvPr>
          <p:cNvSpPr/>
          <p:nvPr userDrawn="1"/>
        </p:nvSpPr>
        <p:spPr>
          <a:xfrm>
            <a:off x="0" y="0"/>
            <a:ext cx="281271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pPr algn="l">
              <a:lnSpc>
                <a:spcPct val="125000"/>
              </a:lnSpc>
            </a:pPr>
            <a:endParaRPr lang="en-GB" sz="140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ECDD8-6C2E-B141-8D2D-A3D88F81EC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" y="992777"/>
            <a:ext cx="2812712" cy="5864326"/>
          </a:xfrm>
          <a:custGeom>
            <a:avLst/>
            <a:gdLst>
              <a:gd name="connsiteX0" fmla="*/ 0 w 3458158"/>
              <a:gd name="connsiteY0" fmla="*/ 0 h 7223986"/>
              <a:gd name="connsiteX1" fmla="*/ 3458158 w 3458158"/>
              <a:gd name="connsiteY1" fmla="*/ 7223986 h 7223986"/>
              <a:gd name="connsiteX2" fmla="*/ 0 w 3458158"/>
              <a:gd name="connsiteY2" fmla="*/ 7223986 h 7223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58158" h="7223986">
                <a:moveTo>
                  <a:pt x="0" y="0"/>
                </a:moveTo>
                <a:lnTo>
                  <a:pt x="3458158" y="7223986"/>
                </a:lnTo>
                <a:lnTo>
                  <a:pt x="0" y="7223986"/>
                </a:lnTo>
                <a:close/>
              </a:path>
            </a:pathLst>
          </a:custGeom>
          <a:solidFill>
            <a:srgbClr val="E3E3E3"/>
          </a:solidFill>
        </p:spPr>
        <p:txBody>
          <a:bodyPr wrap="square" anchor="b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6CC0F-2027-FA43-BF76-D3696EF05FFA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1325366" y="1508602"/>
            <a:ext cx="10275507" cy="173098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1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CA6601-EBED-054F-807C-E0B17AE66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45E9B38-C479-464A-A1B4-8FEB1FF36BD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10D6AFA-73B5-42C0-B242-FD93F6946215}" type="datetime3">
              <a:rPr lang="en-GB" smtClean="0"/>
              <a:t>26 May, 2023</a:t>
            </a:fld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9AF27D-D37E-4476-BD06-CAE9EAACD37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D45815A-39AE-4A73-BC66-D2F5E93E6EBF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319857" y="3478489"/>
            <a:ext cx="9281015" cy="1870909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1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</a:t>
            </a:r>
          </a:p>
        </p:txBody>
      </p:sp>
    </p:spTree>
    <p:extLst>
      <p:ext uri="{BB962C8B-B14F-4D97-AF65-F5344CB8AC3E}">
        <p14:creationId xmlns:p14="http://schemas.microsoft.com/office/powerpoint/2010/main" val="22094375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cture. Custo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54E1866-283B-1B4C-A0B7-91C16C35D6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73150" y="3"/>
            <a:ext cx="3117681" cy="6215829"/>
          </a:xfrm>
          <a:custGeom>
            <a:avLst/>
            <a:gdLst>
              <a:gd name="connsiteX0" fmla="*/ 0 w 4851891"/>
              <a:gd name="connsiteY0" fmla="*/ 0 h 9692089"/>
              <a:gd name="connsiteX1" fmla="*/ 4851891 w 4851891"/>
              <a:gd name="connsiteY1" fmla="*/ 0 h 9692089"/>
              <a:gd name="connsiteX2" fmla="*/ 4851891 w 4851891"/>
              <a:gd name="connsiteY2" fmla="*/ 9692089 h 9692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51891" h="9692089">
                <a:moveTo>
                  <a:pt x="0" y="0"/>
                </a:moveTo>
                <a:lnTo>
                  <a:pt x="4851891" y="0"/>
                </a:lnTo>
                <a:lnTo>
                  <a:pt x="4851891" y="969208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6CC0F-2027-FA43-BF76-D3696EF05FFA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587376" y="1384917"/>
            <a:ext cx="8485774" cy="4191844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marL="0" indent="0">
              <a:buNone/>
            </a:pPr>
            <a:r>
              <a:rPr lang="en-GB"/>
              <a:t>Duis </a:t>
            </a:r>
            <a:r>
              <a:rPr lang="en-GB" err="1"/>
              <a:t>mollis</a:t>
            </a:r>
            <a:r>
              <a:rPr lang="en-GB"/>
              <a:t>, </a:t>
            </a:r>
            <a:r>
              <a:rPr lang="en-GB" err="1"/>
              <a:t>est</a:t>
            </a:r>
            <a:r>
              <a:rPr lang="en-GB"/>
              <a:t> non </a:t>
            </a:r>
            <a:r>
              <a:rPr lang="en-GB" err="1"/>
              <a:t>commodo</a:t>
            </a:r>
            <a:r>
              <a:rPr lang="en-GB"/>
              <a:t> </a:t>
            </a:r>
            <a:r>
              <a:rPr lang="en-GB" err="1"/>
              <a:t>luctus</a:t>
            </a:r>
            <a:r>
              <a:rPr lang="en-GB"/>
              <a:t>, nisi </a:t>
            </a:r>
            <a:r>
              <a:rPr lang="en-GB" err="1"/>
              <a:t>erat</a:t>
            </a:r>
            <a:r>
              <a:rPr lang="en-GB"/>
              <a:t> </a:t>
            </a:r>
            <a:r>
              <a:rPr lang="en-GB" err="1"/>
              <a:t>porttitor</a:t>
            </a:r>
            <a:r>
              <a:rPr lang="en-GB"/>
              <a:t> ligula, </a:t>
            </a:r>
            <a:r>
              <a:rPr lang="en-GB" err="1"/>
              <a:t>eget</a:t>
            </a:r>
            <a:r>
              <a:rPr lang="en-GB"/>
              <a:t> lacinia </a:t>
            </a:r>
            <a:r>
              <a:rPr lang="en-GB" err="1"/>
              <a:t>odio</a:t>
            </a:r>
            <a:r>
              <a:rPr lang="en-GB"/>
              <a:t> </a:t>
            </a:r>
            <a:r>
              <a:rPr lang="en-GB" err="1"/>
              <a:t>sem</a:t>
            </a:r>
            <a:r>
              <a:rPr lang="en-GB"/>
              <a:t> </a:t>
            </a:r>
            <a:r>
              <a:rPr lang="en-GB" err="1"/>
              <a:t>nec</a:t>
            </a:r>
            <a:r>
              <a:rPr lang="en-GB"/>
              <a:t>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Nullam</a:t>
            </a:r>
            <a:r>
              <a:rPr lang="en-GB"/>
              <a:t> id </a:t>
            </a:r>
            <a:r>
              <a:rPr lang="en-GB" err="1"/>
              <a:t>dolor</a:t>
            </a:r>
            <a:r>
              <a:rPr lang="en-GB"/>
              <a:t> id </a:t>
            </a:r>
            <a:r>
              <a:rPr lang="en-GB" err="1"/>
              <a:t>nibh</a:t>
            </a:r>
            <a:r>
              <a:rPr lang="en-GB"/>
              <a:t> </a:t>
            </a:r>
            <a:r>
              <a:rPr lang="en-GB" err="1"/>
              <a:t>ultricies</a:t>
            </a:r>
            <a:r>
              <a:rPr lang="en-GB"/>
              <a:t> </a:t>
            </a:r>
            <a:r>
              <a:rPr lang="en-GB" err="1"/>
              <a:t>vehicula</a:t>
            </a:r>
            <a:r>
              <a:rPr lang="en-GB"/>
              <a:t> </a:t>
            </a:r>
            <a:r>
              <a:rPr lang="en-GB" err="1"/>
              <a:t>ut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. </a:t>
            </a:r>
            <a:r>
              <a:rPr lang="en-GB" err="1"/>
              <a:t>Donec</a:t>
            </a:r>
            <a:r>
              <a:rPr lang="en-GB"/>
              <a:t> id </a:t>
            </a:r>
            <a:r>
              <a:rPr lang="en-GB" err="1"/>
              <a:t>elit</a:t>
            </a:r>
            <a:r>
              <a:rPr lang="en-GB"/>
              <a:t> non mi Porta gravida at </a:t>
            </a:r>
            <a:r>
              <a:rPr lang="en-GB" err="1"/>
              <a:t>eget</a:t>
            </a:r>
            <a:r>
              <a:rPr lang="en-GB"/>
              <a:t> </a:t>
            </a:r>
            <a:r>
              <a:rPr lang="en-GB" err="1"/>
              <a:t>metus</a:t>
            </a:r>
            <a:r>
              <a:rPr lang="en-GB"/>
              <a:t>. Maecenas </a:t>
            </a:r>
            <a:r>
              <a:rPr lang="en-GB" err="1"/>
              <a:t>sed</a:t>
            </a:r>
            <a:r>
              <a:rPr lang="en-GB"/>
              <a:t> </a:t>
            </a:r>
            <a:r>
              <a:rPr lang="en-GB" err="1"/>
              <a:t>diam</a:t>
            </a:r>
            <a:r>
              <a:rPr lang="en-GB"/>
              <a:t> sit </a:t>
            </a:r>
            <a:r>
              <a:rPr lang="en-GB" err="1"/>
              <a:t>amet</a:t>
            </a:r>
            <a:r>
              <a:rPr lang="en-GB"/>
              <a:t> non magna.</a:t>
            </a:r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1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0B662-2D9E-E746-B02C-E504E28D55B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B5A91E0-AD9E-42C6-B5A4-A48600EDF47D}" type="datetime3">
              <a:rPr lang="en-GB" smtClean="0"/>
              <a:t>26 May,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8DFC4-3113-2E49-B384-F6D26DEB57B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C3E0140-6EC7-4245-859B-91D4E4486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74935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04D3F2F2-EA05-914A-9BAB-E38757B869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Title</a:t>
            </a:r>
            <a:r>
              <a:rPr lang="en-GB"/>
              <a:t> and Content for Case Study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A6DCA799-8CAF-42F0-AE7E-AD0284BDBE69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587375" y="4253023"/>
            <a:ext cx="3405466" cy="13059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52"/>
            </a:lvl1pPr>
            <a:lvl2pPr marL="293210" indent="0">
              <a:buNone/>
              <a:defRPr sz="1796"/>
            </a:lvl2pPr>
            <a:lvl3pPr marL="586417" indent="0">
              <a:buNone/>
              <a:defRPr sz="1539"/>
            </a:lvl3pPr>
            <a:lvl4pPr marL="879627" indent="0">
              <a:buNone/>
              <a:defRPr sz="1283"/>
            </a:lvl4pPr>
            <a:lvl5pPr marL="1172837" indent="0">
              <a:buNone/>
              <a:defRPr sz="1283"/>
            </a:lvl5pPr>
            <a:lvl6pPr marL="1466046" indent="0">
              <a:buNone/>
              <a:defRPr sz="1283"/>
            </a:lvl6pPr>
            <a:lvl7pPr marL="1759255" indent="0">
              <a:buNone/>
              <a:defRPr sz="1283"/>
            </a:lvl7pPr>
            <a:lvl8pPr marL="2052465" indent="0">
              <a:buNone/>
              <a:defRPr sz="1283"/>
            </a:lvl8pPr>
            <a:lvl9pPr marL="2345673" indent="0">
              <a:buNone/>
              <a:defRPr sz="1283"/>
            </a:lvl9pPr>
          </a:lstStyle>
          <a:p>
            <a:endParaRPr lang="en-GB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8D5B5BA-FEE9-469A-BD9F-1182AABF296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93760" y="1846555"/>
            <a:ext cx="3400723" cy="2268245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1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E27DDFBE-6D24-47DC-84B1-92991BC83C89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587375" y="1526959"/>
            <a:ext cx="3409012" cy="236415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90000"/>
              </a:lnSpc>
              <a:buNone/>
              <a:defRPr sz="1800" b="1">
                <a:solidFill>
                  <a:schemeClr val="accent1"/>
                </a:solidFill>
              </a:defRPr>
            </a:lvl1pPr>
            <a:lvl2pPr marL="293210" indent="0">
              <a:buNone/>
              <a:defRPr sz="1283" b="1"/>
            </a:lvl2pPr>
            <a:lvl3pPr marL="586417" indent="0">
              <a:buNone/>
              <a:defRPr sz="1155" b="1"/>
            </a:lvl3pPr>
            <a:lvl4pPr marL="879627" indent="0">
              <a:buNone/>
              <a:defRPr sz="1027" b="1"/>
            </a:lvl4pPr>
            <a:lvl5pPr marL="1172837" indent="0">
              <a:buNone/>
              <a:defRPr sz="1027" b="1"/>
            </a:lvl5pPr>
            <a:lvl6pPr marL="1466046" indent="0">
              <a:buNone/>
              <a:defRPr sz="1027" b="1"/>
            </a:lvl6pPr>
            <a:lvl7pPr marL="1759255" indent="0">
              <a:buNone/>
              <a:defRPr sz="1027" b="1"/>
            </a:lvl7pPr>
            <a:lvl8pPr marL="2052465" indent="0">
              <a:buNone/>
              <a:defRPr sz="1027" b="1"/>
            </a:lvl8pPr>
            <a:lvl9pPr marL="2345673" indent="0">
              <a:buNone/>
              <a:defRPr sz="1027" b="1"/>
            </a:lvl9pPr>
          </a:lstStyle>
          <a:p>
            <a:pPr lvl="0"/>
            <a:r>
              <a:rPr lang="en-GB"/>
              <a:t>Edit Challenge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F3545C33-259C-4392-9722-55BF4469CE30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4393760" y="1526959"/>
            <a:ext cx="3409012" cy="236416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90000"/>
              </a:lnSpc>
              <a:buNone/>
              <a:defRPr sz="1800" b="1">
                <a:solidFill>
                  <a:schemeClr val="accent1"/>
                </a:solidFill>
              </a:defRPr>
            </a:lvl1pPr>
            <a:lvl2pPr marL="293210" indent="0">
              <a:buNone/>
              <a:defRPr sz="1283" b="1"/>
            </a:lvl2pPr>
            <a:lvl3pPr marL="586417" indent="0">
              <a:buNone/>
              <a:defRPr sz="1155" b="1"/>
            </a:lvl3pPr>
            <a:lvl4pPr marL="879627" indent="0">
              <a:buNone/>
              <a:defRPr sz="1027" b="1"/>
            </a:lvl4pPr>
            <a:lvl5pPr marL="1172837" indent="0">
              <a:buNone/>
              <a:defRPr sz="1027" b="1"/>
            </a:lvl5pPr>
            <a:lvl6pPr marL="1466046" indent="0">
              <a:buNone/>
              <a:defRPr sz="1027" b="1"/>
            </a:lvl6pPr>
            <a:lvl7pPr marL="1759255" indent="0">
              <a:buNone/>
              <a:defRPr sz="1027" b="1"/>
            </a:lvl7pPr>
            <a:lvl8pPr marL="2052465" indent="0">
              <a:buNone/>
              <a:defRPr sz="1027" b="1"/>
            </a:lvl8pPr>
            <a:lvl9pPr marL="2345673" indent="0">
              <a:buNone/>
              <a:defRPr sz="1027" b="1"/>
            </a:lvl9pPr>
          </a:lstStyle>
          <a:p>
            <a:pPr lvl="0"/>
            <a:r>
              <a:rPr lang="en-GB"/>
              <a:t>Edit Solution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1D210848-A3A1-420F-A915-AAEB1C43B46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87584" y="1846555"/>
            <a:ext cx="3409012" cy="2268245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1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C9C5FCBA-A303-4CF9-B81C-FFB56D27EE8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8191438" y="1526958"/>
            <a:ext cx="3409012" cy="236415"/>
          </a:xfrm>
          <a:prstGeom prst="rect">
            <a:avLst/>
          </a:prstGeom>
        </p:spPr>
        <p:txBody>
          <a:bodyPr anchor="t" anchorCtr="0"/>
          <a:lstStyle>
            <a:lvl1pPr marL="0" indent="0">
              <a:lnSpc>
                <a:spcPct val="90000"/>
              </a:lnSpc>
              <a:buNone/>
              <a:defRPr sz="1800" b="1">
                <a:solidFill>
                  <a:schemeClr val="accent1"/>
                </a:solidFill>
              </a:defRPr>
            </a:lvl1pPr>
            <a:lvl2pPr marL="293210" indent="0">
              <a:buNone/>
              <a:defRPr sz="1283" b="1"/>
            </a:lvl2pPr>
            <a:lvl3pPr marL="586417" indent="0">
              <a:buNone/>
              <a:defRPr sz="1155" b="1"/>
            </a:lvl3pPr>
            <a:lvl4pPr marL="879627" indent="0">
              <a:buNone/>
              <a:defRPr sz="1027" b="1"/>
            </a:lvl4pPr>
            <a:lvl5pPr marL="1172837" indent="0">
              <a:buNone/>
              <a:defRPr sz="1027" b="1"/>
            </a:lvl5pPr>
            <a:lvl6pPr marL="1466046" indent="0">
              <a:buNone/>
              <a:defRPr sz="1027" b="1"/>
            </a:lvl6pPr>
            <a:lvl7pPr marL="1759255" indent="0">
              <a:buNone/>
              <a:defRPr sz="1027" b="1"/>
            </a:lvl7pPr>
            <a:lvl8pPr marL="2052465" indent="0">
              <a:buNone/>
              <a:defRPr sz="1027" b="1"/>
            </a:lvl8pPr>
            <a:lvl9pPr marL="2345673" indent="0">
              <a:buNone/>
              <a:defRPr sz="1027" b="1"/>
            </a:lvl9pPr>
          </a:lstStyle>
          <a:p>
            <a:pPr lvl="0"/>
            <a:r>
              <a:rPr lang="en-GB"/>
              <a:t>Edit Benefit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4CDF46B0-ED60-4856-8642-33CF36C53183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8191647" y="1846554"/>
            <a:ext cx="3409012" cy="2268245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r>
              <a:rPr lang="en-GB" err="1"/>
              <a:t>Risus</a:t>
            </a:r>
            <a:r>
              <a:rPr lang="en-GB"/>
              <a:t> </a:t>
            </a:r>
            <a:r>
              <a:rPr lang="en-GB" err="1"/>
              <a:t>Fusce</a:t>
            </a:r>
            <a:r>
              <a:rPr lang="en-GB"/>
              <a:t> </a:t>
            </a:r>
            <a:r>
              <a:rPr lang="en-GB" err="1"/>
              <a:t>Dapibus</a:t>
            </a:r>
            <a:r>
              <a:rPr lang="en-GB"/>
              <a:t> </a:t>
            </a:r>
            <a:r>
              <a:rPr lang="en-GB" err="1"/>
              <a:t>Tortor</a:t>
            </a:r>
            <a:endParaRPr lang="en-GB"/>
          </a:p>
          <a:p>
            <a:pPr lvl="1"/>
            <a:r>
              <a:rPr lang="en-GB"/>
              <a:t>Ipsum Sit </a:t>
            </a:r>
            <a:r>
              <a:rPr lang="en-GB" err="1"/>
              <a:t>Pellentesque</a:t>
            </a:r>
            <a:r>
              <a:rPr lang="en-GB"/>
              <a:t> Lorem 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41D2475D-6BB8-4DE9-B06C-3DBB6F2C309A}"/>
              </a:ext>
            </a:extLst>
          </p:cNvPr>
          <p:cNvSpPr>
            <a:spLocks noGrp="1"/>
          </p:cNvSpPr>
          <p:nvPr>
            <p:ph type="pic" idx="21"/>
          </p:nvPr>
        </p:nvSpPr>
        <p:spPr>
          <a:xfrm>
            <a:off x="4397306" y="4253023"/>
            <a:ext cx="3405466" cy="13059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52"/>
            </a:lvl1pPr>
            <a:lvl2pPr marL="293210" indent="0">
              <a:buNone/>
              <a:defRPr sz="1796"/>
            </a:lvl2pPr>
            <a:lvl3pPr marL="586417" indent="0">
              <a:buNone/>
              <a:defRPr sz="1539"/>
            </a:lvl3pPr>
            <a:lvl4pPr marL="879627" indent="0">
              <a:buNone/>
              <a:defRPr sz="1283"/>
            </a:lvl4pPr>
            <a:lvl5pPr marL="1172837" indent="0">
              <a:buNone/>
              <a:defRPr sz="1283"/>
            </a:lvl5pPr>
            <a:lvl6pPr marL="1466046" indent="0">
              <a:buNone/>
              <a:defRPr sz="1283"/>
            </a:lvl6pPr>
            <a:lvl7pPr marL="1759255" indent="0">
              <a:buNone/>
              <a:defRPr sz="1283"/>
            </a:lvl7pPr>
            <a:lvl8pPr marL="2052465" indent="0">
              <a:buNone/>
              <a:defRPr sz="1283"/>
            </a:lvl8pPr>
            <a:lvl9pPr marL="2345673" indent="0">
              <a:buNone/>
              <a:defRPr sz="1283"/>
            </a:lvl9pPr>
          </a:lstStyle>
          <a:p>
            <a:endParaRPr lang="en-GB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E9AECD54-690A-447B-B72D-7CEEBA8B9208}"/>
              </a:ext>
            </a:extLst>
          </p:cNvPr>
          <p:cNvSpPr>
            <a:spLocks noGrp="1"/>
          </p:cNvSpPr>
          <p:nvPr>
            <p:ph type="pic" idx="22"/>
          </p:nvPr>
        </p:nvSpPr>
        <p:spPr>
          <a:xfrm>
            <a:off x="8207237" y="4253023"/>
            <a:ext cx="3405466" cy="13059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52"/>
            </a:lvl1pPr>
            <a:lvl2pPr marL="293210" indent="0">
              <a:buNone/>
              <a:defRPr sz="1796"/>
            </a:lvl2pPr>
            <a:lvl3pPr marL="586417" indent="0">
              <a:buNone/>
              <a:defRPr sz="1539"/>
            </a:lvl3pPr>
            <a:lvl4pPr marL="879627" indent="0">
              <a:buNone/>
              <a:defRPr sz="1283"/>
            </a:lvl4pPr>
            <a:lvl5pPr marL="1172837" indent="0">
              <a:buNone/>
              <a:defRPr sz="1283"/>
            </a:lvl5pPr>
            <a:lvl6pPr marL="1466046" indent="0">
              <a:buNone/>
              <a:defRPr sz="1283"/>
            </a:lvl6pPr>
            <a:lvl7pPr marL="1759255" indent="0">
              <a:buNone/>
              <a:defRPr sz="1283"/>
            </a:lvl7pPr>
            <a:lvl8pPr marL="2052465" indent="0">
              <a:buNone/>
              <a:defRPr sz="1283"/>
            </a:lvl8pPr>
            <a:lvl9pPr marL="2345673" indent="0">
              <a:buNone/>
              <a:defRPr sz="1283"/>
            </a:lvl9pPr>
          </a:lstStyle>
          <a:p>
            <a:endParaRPr lang="en-GB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0F52B7E-784E-44D7-B097-A54648C29DF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87375" y="6332844"/>
            <a:ext cx="955674" cy="250423"/>
          </a:xfrm>
        </p:spPr>
        <p:txBody>
          <a:bodyPr/>
          <a:lstStyle/>
          <a:p>
            <a:fld id="{EB5A91E0-AD9E-42C6-B5A4-A48600EDF47D}" type="datetime3">
              <a:rPr lang="en-GB" smtClean="0"/>
              <a:t>26 May, 2023</a:t>
            </a:fld>
            <a:endParaRPr lang="en-GB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CD512BCD-8529-48E7-A6C7-5EB611457C2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1685923" y="6332844"/>
            <a:ext cx="633932" cy="246583"/>
          </a:xfrm>
        </p:spPr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78842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Defaul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F2D37F1-928A-479A-BD20-29154F7BC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E0AD-2BA8-47C8-8FAD-C04F83834BE9}" type="datetime3">
              <a:rPr lang="en-GB" smtClean="0"/>
              <a:t>26 May, 2023</a:t>
            </a:fld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029D00-9DFD-4D38-86CB-35310E4CF6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Espace réservé du tableau 8">
            <a:extLst>
              <a:ext uri="{FF2B5EF4-FFF2-40B4-BE49-F238E27FC236}">
                <a16:creationId xmlns:a16="http://schemas.microsoft.com/office/drawing/2014/main" id="{FEAE1489-3BDB-4537-A5D1-F5F13599353F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587374" y="1384916"/>
            <a:ext cx="11013497" cy="4174089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here to insert your Default Table</a:t>
            </a:r>
          </a:p>
        </p:txBody>
      </p:sp>
      <p:sp>
        <p:nvSpPr>
          <p:cNvPr id="12" name="Titre 11">
            <a:extLst>
              <a:ext uri="{FF2B5EF4-FFF2-40B4-BE49-F238E27FC236}">
                <a16:creationId xmlns:a16="http://schemas.microsoft.com/office/drawing/2014/main" id="{FEBEA543-A1F0-48EF-84BA-F8CA0461DA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5" y="328920"/>
            <a:ext cx="11013497" cy="867242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Title and Default Table</a:t>
            </a:r>
          </a:p>
        </p:txBody>
      </p:sp>
    </p:spTree>
    <p:extLst>
      <p:ext uri="{BB962C8B-B14F-4D97-AF65-F5344CB8AC3E}">
        <p14:creationId xmlns:p14="http://schemas.microsoft.com/office/powerpoint/2010/main" val="42828507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martArt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5085A4-3881-4E82-837B-2B8681C25E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err="1"/>
              <a:t>Title</a:t>
            </a:r>
            <a:r>
              <a:rPr lang="fr-FR"/>
              <a:t> and Smart Object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C2D56A5-363A-408A-93CB-ABA0C993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0E0AD-2BA8-47C8-8FAD-C04F83834BE9}" type="datetime3">
              <a:rPr lang="en-GB" smtClean="0"/>
              <a:t>26 May, 2023</a:t>
            </a:fld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89760C-2D48-4DAB-BE0D-E68E964F6C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Espace réservé du graphique SmartArt 6">
            <a:extLst>
              <a:ext uri="{FF2B5EF4-FFF2-40B4-BE49-F238E27FC236}">
                <a16:creationId xmlns:a16="http://schemas.microsoft.com/office/drawing/2014/main" id="{EC68A7C6-90E8-4D28-8872-A02123D2B3D3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>
          <a:xfrm>
            <a:off x="587375" y="1384917"/>
            <a:ext cx="11013497" cy="41740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7432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EE3E6-8C2C-7F40-A6A1-3783FFCF2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30" name="Text Placeholder 329">
            <a:extLst>
              <a:ext uri="{FF2B5EF4-FFF2-40B4-BE49-F238E27FC236}">
                <a16:creationId xmlns:a16="http://schemas.microsoft.com/office/drawing/2014/main" id="{D342D060-D30A-C540-84F8-DD729AE793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2476" y="1382524"/>
            <a:ext cx="2693012" cy="410862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83"/>
            </a:lvl3pPr>
            <a:lvl4pPr>
              <a:defRPr sz="1283"/>
            </a:lvl4pPr>
            <a:lvl5pPr>
              <a:defRPr sz="1155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grpSp>
        <p:nvGrpSpPr>
          <p:cNvPr id="331" name="Group 6">
            <a:extLst>
              <a:ext uri="{FF2B5EF4-FFF2-40B4-BE49-F238E27FC236}">
                <a16:creationId xmlns:a16="http://schemas.microsoft.com/office/drawing/2014/main" id="{2A318918-80F3-4BD7-BA64-CFA78FE4BC8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2762156" y="917040"/>
            <a:ext cx="7816952" cy="5023919"/>
            <a:chOff x="250825" y="558800"/>
            <a:chExt cx="8497888" cy="5472113"/>
          </a:xfrm>
          <a:solidFill>
            <a:schemeClr val="bg2"/>
          </a:solidFill>
        </p:grpSpPr>
        <p:sp>
          <p:nvSpPr>
            <p:cNvPr id="332" name="Freeform 5">
              <a:extLst>
                <a:ext uri="{FF2B5EF4-FFF2-40B4-BE49-F238E27FC236}">
                  <a16:creationId xmlns:a16="http://schemas.microsoft.com/office/drawing/2014/main" id="{A0113722-7D74-4B09-91C6-7CAC41A23861}"/>
                </a:ext>
              </a:extLst>
            </p:cNvPr>
            <p:cNvSpPr>
              <a:spLocks/>
            </p:cNvSpPr>
            <p:nvPr/>
          </p:nvSpPr>
          <p:spPr bwMode="gray">
            <a:xfrm>
              <a:off x="1406525" y="1862138"/>
              <a:ext cx="441325" cy="379412"/>
            </a:xfrm>
            <a:custGeom>
              <a:avLst/>
              <a:gdLst>
                <a:gd name="T0" fmla="*/ 0 w 237"/>
                <a:gd name="T1" fmla="*/ 89 h 203"/>
                <a:gd name="T2" fmla="*/ 16 w 237"/>
                <a:gd name="T3" fmla="*/ 97 h 203"/>
                <a:gd name="T4" fmla="*/ 9 w 237"/>
                <a:gd name="T5" fmla="*/ 114 h 203"/>
                <a:gd name="T6" fmla="*/ 25 w 237"/>
                <a:gd name="T7" fmla="*/ 121 h 203"/>
                <a:gd name="T8" fmla="*/ 65 w 237"/>
                <a:gd name="T9" fmla="*/ 121 h 203"/>
                <a:gd name="T10" fmla="*/ 81 w 237"/>
                <a:gd name="T11" fmla="*/ 139 h 203"/>
                <a:gd name="T12" fmla="*/ 65 w 237"/>
                <a:gd name="T13" fmla="*/ 146 h 203"/>
                <a:gd name="T14" fmla="*/ 25 w 237"/>
                <a:gd name="T15" fmla="*/ 146 h 203"/>
                <a:gd name="T16" fmla="*/ 34 w 237"/>
                <a:gd name="T17" fmla="*/ 170 h 203"/>
                <a:gd name="T18" fmla="*/ 49 w 237"/>
                <a:gd name="T19" fmla="*/ 177 h 203"/>
                <a:gd name="T20" fmla="*/ 65 w 237"/>
                <a:gd name="T21" fmla="*/ 177 h 203"/>
                <a:gd name="T22" fmla="*/ 74 w 237"/>
                <a:gd name="T23" fmla="*/ 202 h 203"/>
                <a:gd name="T24" fmla="*/ 114 w 237"/>
                <a:gd name="T25" fmla="*/ 195 h 203"/>
                <a:gd name="T26" fmla="*/ 155 w 237"/>
                <a:gd name="T27" fmla="*/ 177 h 203"/>
                <a:gd name="T28" fmla="*/ 162 w 237"/>
                <a:gd name="T29" fmla="*/ 170 h 203"/>
                <a:gd name="T30" fmla="*/ 196 w 237"/>
                <a:gd name="T31" fmla="*/ 195 h 203"/>
                <a:gd name="T32" fmla="*/ 211 w 237"/>
                <a:gd name="T33" fmla="*/ 186 h 203"/>
                <a:gd name="T34" fmla="*/ 220 w 237"/>
                <a:gd name="T35" fmla="*/ 177 h 203"/>
                <a:gd name="T36" fmla="*/ 220 w 237"/>
                <a:gd name="T37" fmla="*/ 162 h 203"/>
                <a:gd name="T38" fmla="*/ 227 w 237"/>
                <a:gd name="T39" fmla="*/ 162 h 203"/>
                <a:gd name="T40" fmla="*/ 236 w 237"/>
                <a:gd name="T41" fmla="*/ 146 h 203"/>
                <a:gd name="T42" fmla="*/ 196 w 237"/>
                <a:gd name="T43" fmla="*/ 121 h 203"/>
                <a:gd name="T44" fmla="*/ 180 w 237"/>
                <a:gd name="T45" fmla="*/ 114 h 203"/>
                <a:gd name="T46" fmla="*/ 180 w 237"/>
                <a:gd name="T47" fmla="*/ 89 h 203"/>
                <a:gd name="T48" fmla="*/ 171 w 237"/>
                <a:gd name="T49" fmla="*/ 49 h 203"/>
                <a:gd name="T50" fmla="*/ 186 w 237"/>
                <a:gd name="T51" fmla="*/ 8 h 203"/>
                <a:gd name="T52" fmla="*/ 180 w 237"/>
                <a:gd name="T53" fmla="*/ 0 h 203"/>
                <a:gd name="T54" fmla="*/ 155 w 237"/>
                <a:gd name="T55" fmla="*/ 0 h 203"/>
                <a:gd name="T56" fmla="*/ 139 w 237"/>
                <a:gd name="T57" fmla="*/ 40 h 203"/>
                <a:gd name="T58" fmla="*/ 121 w 237"/>
                <a:gd name="T59" fmla="*/ 33 h 203"/>
                <a:gd name="T60" fmla="*/ 106 w 237"/>
                <a:gd name="T61" fmla="*/ 33 h 203"/>
                <a:gd name="T62" fmla="*/ 89 w 237"/>
                <a:gd name="T63" fmla="*/ 25 h 203"/>
                <a:gd name="T64" fmla="*/ 74 w 237"/>
                <a:gd name="T65" fmla="*/ 40 h 203"/>
                <a:gd name="T66" fmla="*/ 65 w 237"/>
                <a:gd name="T67" fmla="*/ 15 h 203"/>
                <a:gd name="T68" fmla="*/ 49 w 237"/>
                <a:gd name="T69" fmla="*/ 15 h 203"/>
                <a:gd name="T70" fmla="*/ 9 w 237"/>
                <a:gd name="T71" fmla="*/ 49 h 203"/>
                <a:gd name="T72" fmla="*/ 9 w 237"/>
                <a:gd name="T73" fmla="*/ 56 h 203"/>
                <a:gd name="T74" fmla="*/ 0 w 237"/>
                <a:gd name="T75" fmla="*/ 74 h 203"/>
                <a:gd name="T76" fmla="*/ 0 w 237"/>
                <a:gd name="T77" fmla="*/ 89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37" h="203">
                  <a:moveTo>
                    <a:pt x="0" y="89"/>
                  </a:moveTo>
                  <a:lnTo>
                    <a:pt x="16" y="97"/>
                  </a:lnTo>
                  <a:lnTo>
                    <a:pt x="9" y="114"/>
                  </a:lnTo>
                  <a:lnTo>
                    <a:pt x="25" y="121"/>
                  </a:lnTo>
                  <a:lnTo>
                    <a:pt x="65" y="121"/>
                  </a:lnTo>
                  <a:lnTo>
                    <a:pt x="81" y="139"/>
                  </a:lnTo>
                  <a:lnTo>
                    <a:pt x="65" y="146"/>
                  </a:lnTo>
                  <a:lnTo>
                    <a:pt x="25" y="146"/>
                  </a:lnTo>
                  <a:lnTo>
                    <a:pt x="34" y="170"/>
                  </a:lnTo>
                  <a:lnTo>
                    <a:pt x="49" y="177"/>
                  </a:lnTo>
                  <a:lnTo>
                    <a:pt x="65" y="177"/>
                  </a:lnTo>
                  <a:lnTo>
                    <a:pt x="74" y="202"/>
                  </a:lnTo>
                  <a:lnTo>
                    <a:pt x="114" y="195"/>
                  </a:lnTo>
                  <a:lnTo>
                    <a:pt x="155" y="177"/>
                  </a:lnTo>
                  <a:lnTo>
                    <a:pt x="162" y="170"/>
                  </a:lnTo>
                  <a:lnTo>
                    <a:pt x="196" y="195"/>
                  </a:lnTo>
                  <a:lnTo>
                    <a:pt x="211" y="186"/>
                  </a:lnTo>
                  <a:lnTo>
                    <a:pt x="220" y="177"/>
                  </a:lnTo>
                  <a:lnTo>
                    <a:pt x="220" y="162"/>
                  </a:lnTo>
                  <a:lnTo>
                    <a:pt x="227" y="162"/>
                  </a:lnTo>
                  <a:lnTo>
                    <a:pt x="236" y="146"/>
                  </a:lnTo>
                  <a:lnTo>
                    <a:pt x="196" y="121"/>
                  </a:lnTo>
                  <a:lnTo>
                    <a:pt x="180" y="114"/>
                  </a:lnTo>
                  <a:lnTo>
                    <a:pt x="180" y="89"/>
                  </a:lnTo>
                  <a:lnTo>
                    <a:pt x="171" y="49"/>
                  </a:lnTo>
                  <a:lnTo>
                    <a:pt x="186" y="8"/>
                  </a:lnTo>
                  <a:lnTo>
                    <a:pt x="180" y="0"/>
                  </a:lnTo>
                  <a:lnTo>
                    <a:pt x="155" y="0"/>
                  </a:lnTo>
                  <a:lnTo>
                    <a:pt x="139" y="40"/>
                  </a:lnTo>
                  <a:lnTo>
                    <a:pt x="121" y="33"/>
                  </a:lnTo>
                  <a:lnTo>
                    <a:pt x="106" y="33"/>
                  </a:lnTo>
                  <a:lnTo>
                    <a:pt x="89" y="25"/>
                  </a:lnTo>
                  <a:lnTo>
                    <a:pt x="74" y="40"/>
                  </a:lnTo>
                  <a:lnTo>
                    <a:pt x="65" y="15"/>
                  </a:lnTo>
                  <a:lnTo>
                    <a:pt x="49" y="15"/>
                  </a:lnTo>
                  <a:lnTo>
                    <a:pt x="9" y="49"/>
                  </a:lnTo>
                  <a:lnTo>
                    <a:pt x="9" y="56"/>
                  </a:lnTo>
                  <a:lnTo>
                    <a:pt x="0" y="74"/>
                  </a:lnTo>
                  <a:lnTo>
                    <a:pt x="0" y="8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33" name="Freeform 6">
              <a:extLst>
                <a:ext uri="{FF2B5EF4-FFF2-40B4-BE49-F238E27FC236}">
                  <a16:creationId xmlns:a16="http://schemas.microsoft.com/office/drawing/2014/main" id="{CB9E73A1-D358-4701-AB34-9FA5F13C17C9}"/>
                </a:ext>
              </a:extLst>
            </p:cNvPr>
            <p:cNvSpPr>
              <a:spLocks/>
            </p:cNvSpPr>
            <p:nvPr/>
          </p:nvSpPr>
          <p:spPr bwMode="gray">
            <a:xfrm>
              <a:off x="2100263" y="1844675"/>
              <a:ext cx="681037" cy="774700"/>
            </a:xfrm>
            <a:custGeom>
              <a:avLst/>
              <a:gdLst>
                <a:gd name="T0" fmla="*/ 34 w 367"/>
                <a:gd name="T1" fmla="*/ 148 h 414"/>
                <a:gd name="T2" fmla="*/ 99 w 367"/>
                <a:gd name="T3" fmla="*/ 163 h 414"/>
                <a:gd name="T4" fmla="*/ 131 w 367"/>
                <a:gd name="T5" fmla="*/ 171 h 414"/>
                <a:gd name="T6" fmla="*/ 146 w 367"/>
                <a:gd name="T7" fmla="*/ 148 h 414"/>
                <a:gd name="T8" fmla="*/ 179 w 367"/>
                <a:gd name="T9" fmla="*/ 186 h 414"/>
                <a:gd name="T10" fmla="*/ 187 w 367"/>
                <a:gd name="T11" fmla="*/ 195 h 414"/>
                <a:gd name="T12" fmla="*/ 211 w 367"/>
                <a:gd name="T13" fmla="*/ 226 h 414"/>
                <a:gd name="T14" fmla="*/ 196 w 367"/>
                <a:gd name="T15" fmla="*/ 292 h 414"/>
                <a:gd name="T16" fmla="*/ 196 w 367"/>
                <a:gd name="T17" fmla="*/ 317 h 414"/>
                <a:gd name="T18" fmla="*/ 155 w 367"/>
                <a:gd name="T19" fmla="*/ 325 h 414"/>
                <a:gd name="T20" fmla="*/ 146 w 367"/>
                <a:gd name="T21" fmla="*/ 350 h 414"/>
                <a:gd name="T22" fmla="*/ 179 w 367"/>
                <a:gd name="T23" fmla="*/ 341 h 414"/>
                <a:gd name="T24" fmla="*/ 227 w 367"/>
                <a:gd name="T25" fmla="*/ 365 h 414"/>
                <a:gd name="T26" fmla="*/ 261 w 367"/>
                <a:gd name="T27" fmla="*/ 397 h 414"/>
                <a:gd name="T28" fmla="*/ 301 w 367"/>
                <a:gd name="T29" fmla="*/ 413 h 414"/>
                <a:gd name="T30" fmla="*/ 268 w 367"/>
                <a:gd name="T31" fmla="*/ 373 h 414"/>
                <a:gd name="T32" fmla="*/ 310 w 367"/>
                <a:gd name="T33" fmla="*/ 390 h 414"/>
                <a:gd name="T34" fmla="*/ 326 w 367"/>
                <a:gd name="T35" fmla="*/ 365 h 414"/>
                <a:gd name="T36" fmla="*/ 317 w 367"/>
                <a:gd name="T37" fmla="*/ 341 h 414"/>
                <a:gd name="T38" fmla="*/ 285 w 367"/>
                <a:gd name="T39" fmla="*/ 300 h 414"/>
                <a:gd name="T40" fmla="*/ 310 w 367"/>
                <a:gd name="T41" fmla="*/ 300 h 414"/>
                <a:gd name="T42" fmla="*/ 333 w 367"/>
                <a:gd name="T43" fmla="*/ 325 h 414"/>
                <a:gd name="T44" fmla="*/ 350 w 367"/>
                <a:gd name="T45" fmla="*/ 308 h 414"/>
                <a:gd name="T46" fmla="*/ 317 w 367"/>
                <a:gd name="T47" fmla="*/ 226 h 414"/>
                <a:gd name="T48" fmla="*/ 276 w 367"/>
                <a:gd name="T49" fmla="*/ 211 h 414"/>
                <a:gd name="T50" fmla="*/ 293 w 367"/>
                <a:gd name="T51" fmla="*/ 186 h 414"/>
                <a:gd name="T52" fmla="*/ 285 w 367"/>
                <a:gd name="T53" fmla="*/ 163 h 414"/>
                <a:gd name="T54" fmla="*/ 251 w 367"/>
                <a:gd name="T55" fmla="*/ 130 h 414"/>
                <a:gd name="T56" fmla="*/ 220 w 367"/>
                <a:gd name="T57" fmla="*/ 98 h 414"/>
                <a:gd name="T58" fmla="*/ 196 w 367"/>
                <a:gd name="T59" fmla="*/ 58 h 414"/>
                <a:gd name="T60" fmla="*/ 155 w 367"/>
                <a:gd name="T61" fmla="*/ 49 h 414"/>
                <a:gd name="T62" fmla="*/ 122 w 367"/>
                <a:gd name="T63" fmla="*/ 58 h 414"/>
                <a:gd name="T64" fmla="*/ 114 w 367"/>
                <a:gd name="T65" fmla="*/ 49 h 414"/>
                <a:gd name="T66" fmla="*/ 106 w 367"/>
                <a:gd name="T67" fmla="*/ 9 h 414"/>
                <a:gd name="T68" fmla="*/ 90 w 367"/>
                <a:gd name="T69" fmla="*/ 0 h 414"/>
                <a:gd name="T70" fmla="*/ 49 w 367"/>
                <a:gd name="T71" fmla="*/ 74 h 414"/>
                <a:gd name="T72" fmla="*/ 40 w 367"/>
                <a:gd name="T73" fmla="*/ 83 h 414"/>
                <a:gd name="T74" fmla="*/ 59 w 367"/>
                <a:gd name="T75" fmla="*/ 17 h 414"/>
                <a:gd name="T76" fmla="*/ 34 w 367"/>
                <a:gd name="T77" fmla="*/ 0 h 414"/>
                <a:gd name="T78" fmla="*/ 0 w 367"/>
                <a:gd name="T79" fmla="*/ 6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67" h="414">
                  <a:moveTo>
                    <a:pt x="0" y="89"/>
                  </a:moveTo>
                  <a:lnTo>
                    <a:pt x="34" y="148"/>
                  </a:lnTo>
                  <a:lnTo>
                    <a:pt x="49" y="155"/>
                  </a:lnTo>
                  <a:lnTo>
                    <a:pt x="99" y="163"/>
                  </a:lnTo>
                  <a:lnTo>
                    <a:pt x="106" y="163"/>
                  </a:lnTo>
                  <a:lnTo>
                    <a:pt x="131" y="171"/>
                  </a:lnTo>
                  <a:lnTo>
                    <a:pt x="139" y="171"/>
                  </a:lnTo>
                  <a:lnTo>
                    <a:pt x="146" y="148"/>
                  </a:lnTo>
                  <a:lnTo>
                    <a:pt x="155" y="163"/>
                  </a:lnTo>
                  <a:lnTo>
                    <a:pt x="179" y="186"/>
                  </a:lnTo>
                  <a:lnTo>
                    <a:pt x="171" y="204"/>
                  </a:lnTo>
                  <a:lnTo>
                    <a:pt x="187" y="195"/>
                  </a:lnTo>
                  <a:lnTo>
                    <a:pt x="196" y="211"/>
                  </a:lnTo>
                  <a:lnTo>
                    <a:pt x="211" y="226"/>
                  </a:lnTo>
                  <a:lnTo>
                    <a:pt x="220" y="251"/>
                  </a:lnTo>
                  <a:lnTo>
                    <a:pt x="196" y="292"/>
                  </a:lnTo>
                  <a:lnTo>
                    <a:pt x="202" y="308"/>
                  </a:lnTo>
                  <a:lnTo>
                    <a:pt x="196" y="317"/>
                  </a:lnTo>
                  <a:lnTo>
                    <a:pt x="155" y="308"/>
                  </a:lnTo>
                  <a:lnTo>
                    <a:pt x="155" y="325"/>
                  </a:lnTo>
                  <a:lnTo>
                    <a:pt x="146" y="325"/>
                  </a:lnTo>
                  <a:lnTo>
                    <a:pt x="146" y="350"/>
                  </a:lnTo>
                  <a:lnTo>
                    <a:pt x="171" y="350"/>
                  </a:lnTo>
                  <a:lnTo>
                    <a:pt x="179" y="341"/>
                  </a:lnTo>
                  <a:lnTo>
                    <a:pt x="196" y="341"/>
                  </a:lnTo>
                  <a:lnTo>
                    <a:pt x="227" y="365"/>
                  </a:lnTo>
                  <a:lnTo>
                    <a:pt x="227" y="373"/>
                  </a:lnTo>
                  <a:lnTo>
                    <a:pt x="261" y="397"/>
                  </a:lnTo>
                  <a:lnTo>
                    <a:pt x="276" y="407"/>
                  </a:lnTo>
                  <a:lnTo>
                    <a:pt x="301" y="413"/>
                  </a:lnTo>
                  <a:lnTo>
                    <a:pt x="301" y="407"/>
                  </a:lnTo>
                  <a:lnTo>
                    <a:pt x="268" y="373"/>
                  </a:lnTo>
                  <a:lnTo>
                    <a:pt x="268" y="357"/>
                  </a:lnTo>
                  <a:lnTo>
                    <a:pt x="310" y="390"/>
                  </a:lnTo>
                  <a:lnTo>
                    <a:pt x="326" y="390"/>
                  </a:lnTo>
                  <a:lnTo>
                    <a:pt x="326" y="365"/>
                  </a:lnTo>
                  <a:lnTo>
                    <a:pt x="317" y="357"/>
                  </a:lnTo>
                  <a:lnTo>
                    <a:pt x="317" y="341"/>
                  </a:lnTo>
                  <a:lnTo>
                    <a:pt x="293" y="317"/>
                  </a:lnTo>
                  <a:lnTo>
                    <a:pt x="285" y="300"/>
                  </a:lnTo>
                  <a:lnTo>
                    <a:pt x="293" y="285"/>
                  </a:lnTo>
                  <a:lnTo>
                    <a:pt x="310" y="300"/>
                  </a:lnTo>
                  <a:lnTo>
                    <a:pt x="317" y="317"/>
                  </a:lnTo>
                  <a:lnTo>
                    <a:pt x="333" y="325"/>
                  </a:lnTo>
                  <a:lnTo>
                    <a:pt x="333" y="308"/>
                  </a:lnTo>
                  <a:lnTo>
                    <a:pt x="350" y="308"/>
                  </a:lnTo>
                  <a:lnTo>
                    <a:pt x="366" y="276"/>
                  </a:lnTo>
                  <a:lnTo>
                    <a:pt x="317" y="226"/>
                  </a:lnTo>
                  <a:lnTo>
                    <a:pt x="293" y="226"/>
                  </a:lnTo>
                  <a:lnTo>
                    <a:pt x="276" y="211"/>
                  </a:lnTo>
                  <a:lnTo>
                    <a:pt x="276" y="195"/>
                  </a:lnTo>
                  <a:lnTo>
                    <a:pt x="293" y="186"/>
                  </a:lnTo>
                  <a:lnTo>
                    <a:pt x="276" y="171"/>
                  </a:lnTo>
                  <a:lnTo>
                    <a:pt x="285" y="163"/>
                  </a:lnTo>
                  <a:lnTo>
                    <a:pt x="276" y="139"/>
                  </a:lnTo>
                  <a:lnTo>
                    <a:pt x="251" y="130"/>
                  </a:lnTo>
                  <a:lnTo>
                    <a:pt x="236" y="106"/>
                  </a:lnTo>
                  <a:lnTo>
                    <a:pt x="220" y="98"/>
                  </a:lnTo>
                  <a:lnTo>
                    <a:pt x="202" y="89"/>
                  </a:lnTo>
                  <a:lnTo>
                    <a:pt x="196" y="58"/>
                  </a:lnTo>
                  <a:lnTo>
                    <a:pt x="179" y="58"/>
                  </a:lnTo>
                  <a:lnTo>
                    <a:pt x="155" y="49"/>
                  </a:lnTo>
                  <a:lnTo>
                    <a:pt x="139" y="58"/>
                  </a:lnTo>
                  <a:lnTo>
                    <a:pt x="122" y="58"/>
                  </a:lnTo>
                  <a:lnTo>
                    <a:pt x="106" y="74"/>
                  </a:lnTo>
                  <a:lnTo>
                    <a:pt x="114" y="49"/>
                  </a:lnTo>
                  <a:lnTo>
                    <a:pt x="106" y="34"/>
                  </a:lnTo>
                  <a:lnTo>
                    <a:pt x="106" y="9"/>
                  </a:lnTo>
                  <a:lnTo>
                    <a:pt x="106" y="0"/>
                  </a:lnTo>
                  <a:lnTo>
                    <a:pt x="90" y="0"/>
                  </a:lnTo>
                  <a:lnTo>
                    <a:pt x="59" y="42"/>
                  </a:lnTo>
                  <a:lnTo>
                    <a:pt x="49" y="74"/>
                  </a:lnTo>
                  <a:lnTo>
                    <a:pt x="59" y="98"/>
                  </a:lnTo>
                  <a:lnTo>
                    <a:pt x="40" y="83"/>
                  </a:lnTo>
                  <a:lnTo>
                    <a:pt x="40" y="42"/>
                  </a:lnTo>
                  <a:lnTo>
                    <a:pt x="59" y="17"/>
                  </a:lnTo>
                  <a:lnTo>
                    <a:pt x="74" y="0"/>
                  </a:lnTo>
                  <a:lnTo>
                    <a:pt x="34" y="0"/>
                  </a:lnTo>
                  <a:lnTo>
                    <a:pt x="9" y="34"/>
                  </a:lnTo>
                  <a:lnTo>
                    <a:pt x="0" y="65"/>
                  </a:lnTo>
                  <a:lnTo>
                    <a:pt x="0" y="8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35" name="Freeform 7">
              <a:extLst>
                <a:ext uri="{FF2B5EF4-FFF2-40B4-BE49-F238E27FC236}">
                  <a16:creationId xmlns:a16="http://schemas.microsoft.com/office/drawing/2014/main" id="{EEFCA6B3-151E-4E20-930D-4F069BA3366E}"/>
                </a:ext>
              </a:extLst>
            </p:cNvPr>
            <p:cNvSpPr>
              <a:spLocks/>
            </p:cNvSpPr>
            <p:nvPr/>
          </p:nvSpPr>
          <p:spPr bwMode="gray">
            <a:xfrm>
              <a:off x="1274763" y="3154363"/>
              <a:ext cx="1366837" cy="739775"/>
            </a:xfrm>
            <a:custGeom>
              <a:avLst/>
              <a:gdLst>
                <a:gd name="T0" fmla="*/ 380 w 738"/>
                <a:gd name="T1" fmla="*/ 0 h 396"/>
                <a:gd name="T2" fmla="*/ 420 w 738"/>
                <a:gd name="T3" fmla="*/ 32 h 396"/>
                <a:gd name="T4" fmla="*/ 429 w 738"/>
                <a:gd name="T5" fmla="*/ 48 h 396"/>
                <a:gd name="T6" fmla="*/ 461 w 738"/>
                <a:gd name="T7" fmla="*/ 56 h 396"/>
                <a:gd name="T8" fmla="*/ 504 w 738"/>
                <a:gd name="T9" fmla="*/ 56 h 396"/>
                <a:gd name="T10" fmla="*/ 519 w 738"/>
                <a:gd name="T11" fmla="*/ 72 h 396"/>
                <a:gd name="T12" fmla="*/ 479 w 738"/>
                <a:gd name="T13" fmla="*/ 88 h 396"/>
                <a:gd name="T14" fmla="*/ 470 w 738"/>
                <a:gd name="T15" fmla="*/ 145 h 396"/>
                <a:gd name="T16" fmla="*/ 485 w 738"/>
                <a:gd name="T17" fmla="*/ 103 h 396"/>
                <a:gd name="T18" fmla="*/ 504 w 738"/>
                <a:gd name="T19" fmla="*/ 72 h 396"/>
                <a:gd name="T20" fmla="*/ 519 w 738"/>
                <a:gd name="T21" fmla="*/ 113 h 396"/>
                <a:gd name="T22" fmla="*/ 544 w 738"/>
                <a:gd name="T23" fmla="*/ 122 h 396"/>
                <a:gd name="T24" fmla="*/ 551 w 738"/>
                <a:gd name="T25" fmla="*/ 145 h 396"/>
                <a:gd name="T26" fmla="*/ 616 w 738"/>
                <a:gd name="T27" fmla="*/ 113 h 396"/>
                <a:gd name="T28" fmla="*/ 672 w 738"/>
                <a:gd name="T29" fmla="*/ 88 h 396"/>
                <a:gd name="T30" fmla="*/ 713 w 738"/>
                <a:gd name="T31" fmla="*/ 48 h 396"/>
                <a:gd name="T32" fmla="*/ 730 w 738"/>
                <a:gd name="T33" fmla="*/ 72 h 396"/>
                <a:gd name="T34" fmla="*/ 730 w 738"/>
                <a:gd name="T35" fmla="*/ 97 h 396"/>
                <a:gd name="T36" fmla="*/ 690 w 738"/>
                <a:gd name="T37" fmla="*/ 145 h 396"/>
                <a:gd name="T38" fmla="*/ 672 w 738"/>
                <a:gd name="T39" fmla="*/ 145 h 396"/>
                <a:gd name="T40" fmla="*/ 641 w 738"/>
                <a:gd name="T41" fmla="*/ 194 h 396"/>
                <a:gd name="T42" fmla="*/ 624 w 738"/>
                <a:gd name="T43" fmla="*/ 218 h 396"/>
                <a:gd name="T44" fmla="*/ 616 w 738"/>
                <a:gd name="T45" fmla="*/ 178 h 396"/>
                <a:gd name="T46" fmla="*/ 624 w 738"/>
                <a:gd name="T47" fmla="*/ 242 h 396"/>
                <a:gd name="T48" fmla="*/ 559 w 738"/>
                <a:gd name="T49" fmla="*/ 299 h 396"/>
                <a:gd name="T50" fmla="*/ 567 w 738"/>
                <a:gd name="T51" fmla="*/ 396 h 396"/>
                <a:gd name="T52" fmla="*/ 535 w 738"/>
                <a:gd name="T53" fmla="*/ 371 h 396"/>
                <a:gd name="T54" fmla="*/ 504 w 738"/>
                <a:gd name="T55" fmla="*/ 331 h 396"/>
                <a:gd name="T56" fmla="*/ 445 w 738"/>
                <a:gd name="T57" fmla="*/ 331 h 396"/>
                <a:gd name="T58" fmla="*/ 420 w 738"/>
                <a:gd name="T59" fmla="*/ 331 h 396"/>
                <a:gd name="T60" fmla="*/ 348 w 738"/>
                <a:gd name="T61" fmla="*/ 364 h 396"/>
                <a:gd name="T62" fmla="*/ 292 w 738"/>
                <a:gd name="T63" fmla="*/ 331 h 396"/>
                <a:gd name="T64" fmla="*/ 268 w 738"/>
                <a:gd name="T65" fmla="*/ 339 h 396"/>
                <a:gd name="T66" fmla="*/ 234 w 738"/>
                <a:gd name="T67" fmla="*/ 299 h 396"/>
                <a:gd name="T68" fmla="*/ 97 w 738"/>
                <a:gd name="T69" fmla="*/ 290 h 396"/>
                <a:gd name="T70" fmla="*/ 81 w 738"/>
                <a:gd name="T71" fmla="*/ 267 h 396"/>
                <a:gd name="T72" fmla="*/ 32 w 738"/>
                <a:gd name="T73" fmla="*/ 234 h 396"/>
                <a:gd name="T74" fmla="*/ 24 w 738"/>
                <a:gd name="T75" fmla="*/ 210 h 396"/>
                <a:gd name="T76" fmla="*/ 24 w 738"/>
                <a:gd name="T77" fmla="*/ 202 h 396"/>
                <a:gd name="T78" fmla="*/ 0 w 738"/>
                <a:gd name="T79" fmla="*/ 169 h 396"/>
                <a:gd name="T80" fmla="*/ 7 w 738"/>
                <a:gd name="T81" fmla="*/ 63 h 396"/>
                <a:gd name="T82" fmla="*/ 16 w 738"/>
                <a:gd name="T83" fmla="*/ 4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738" h="396">
                  <a:moveTo>
                    <a:pt x="24" y="8"/>
                  </a:moveTo>
                  <a:lnTo>
                    <a:pt x="373" y="8"/>
                  </a:lnTo>
                  <a:lnTo>
                    <a:pt x="380" y="0"/>
                  </a:lnTo>
                  <a:lnTo>
                    <a:pt x="389" y="16"/>
                  </a:lnTo>
                  <a:lnTo>
                    <a:pt x="405" y="16"/>
                  </a:lnTo>
                  <a:lnTo>
                    <a:pt x="420" y="32"/>
                  </a:lnTo>
                  <a:lnTo>
                    <a:pt x="445" y="32"/>
                  </a:lnTo>
                  <a:lnTo>
                    <a:pt x="414" y="56"/>
                  </a:lnTo>
                  <a:lnTo>
                    <a:pt x="429" y="48"/>
                  </a:lnTo>
                  <a:lnTo>
                    <a:pt x="438" y="56"/>
                  </a:lnTo>
                  <a:lnTo>
                    <a:pt x="461" y="48"/>
                  </a:lnTo>
                  <a:lnTo>
                    <a:pt x="461" y="56"/>
                  </a:lnTo>
                  <a:lnTo>
                    <a:pt x="470" y="48"/>
                  </a:lnTo>
                  <a:lnTo>
                    <a:pt x="479" y="56"/>
                  </a:lnTo>
                  <a:lnTo>
                    <a:pt x="504" y="56"/>
                  </a:lnTo>
                  <a:lnTo>
                    <a:pt x="510" y="56"/>
                  </a:lnTo>
                  <a:lnTo>
                    <a:pt x="519" y="63"/>
                  </a:lnTo>
                  <a:lnTo>
                    <a:pt x="519" y="72"/>
                  </a:lnTo>
                  <a:lnTo>
                    <a:pt x="479" y="72"/>
                  </a:lnTo>
                  <a:lnTo>
                    <a:pt x="470" y="97"/>
                  </a:lnTo>
                  <a:lnTo>
                    <a:pt x="479" y="88"/>
                  </a:lnTo>
                  <a:lnTo>
                    <a:pt x="470" y="122"/>
                  </a:lnTo>
                  <a:lnTo>
                    <a:pt x="470" y="137"/>
                  </a:lnTo>
                  <a:lnTo>
                    <a:pt x="470" y="145"/>
                  </a:lnTo>
                  <a:lnTo>
                    <a:pt x="479" y="145"/>
                  </a:lnTo>
                  <a:lnTo>
                    <a:pt x="485" y="137"/>
                  </a:lnTo>
                  <a:lnTo>
                    <a:pt x="485" y="103"/>
                  </a:lnTo>
                  <a:lnTo>
                    <a:pt x="494" y="88"/>
                  </a:lnTo>
                  <a:lnTo>
                    <a:pt x="504" y="81"/>
                  </a:lnTo>
                  <a:lnTo>
                    <a:pt x="504" y="72"/>
                  </a:lnTo>
                  <a:lnTo>
                    <a:pt x="526" y="81"/>
                  </a:lnTo>
                  <a:lnTo>
                    <a:pt x="526" y="97"/>
                  </a:lnTo>
                  <a:lnTo>
                    <a:pt x="519" y="113"/>
                  </a:lnTo>
                  <a:lnTo>
                    <a:pt x="535" y="103"/>
                  </a:lnTo>
                  <a:lnTo>
                    <a:pt x="535" y="122"/>
                  </a:lnTo>
                  <a:lnTo>
                    <a:pt x="544" y="122"/>
                  </a:lnTo>
                  <a:lnTo>
                    <a:pt x="526" y="145"/>
                  </a:lnTo>
                  <a:lnTo>
                    <a:pt x="535" y="145"/>
                  </a:lnTo>
                  <a:lnTo>
                    <a:pt x="551" y="145"/>
                  </a:lnTo>
                  <a:lnTo>
                    <a:pt x="584" y="122"/>
                  </a:lnTo>
                  <a:lnTo>
                    <a:pt x="584" y="113"/>
                  </a:lnTo>
                  <a:lnTo>
                    <a:pt x="616" y="113"/>
                  </a:lnTo>
                  <a:lnTo>
                    <a:pt x="616" y="97"/>
                  </a:lnTo>
                  <a:lnTo>
                    <a:pt x="632" y="88"/>
                  </a:lnTo>
                  <a:lnTo>
                    <a:pt x="672" y="88"/>
                  </a:lnTo>
                  <a:lnTo>
                    <a:pt x="690" y="81"/>
                  </a:lnTo>
                  <a:lnTo>
                    <a:pt x="706" y="40"/>
                  </a:lnTo>
                  <a:lnTo>
                    <a:pt x="713" y="48"/>
                  </a:lnTo>
                  <a:lnTo>
                    <a:pt x="721" y="40"/>
                  </a:lnTo>
                  <a:lnTo>
                    <a:pt x="721" y="48"/>
                  </a:lnTo>
                  <a:lnTo>
                    <a:pt x="730" y="72"/>
                  </a:lnTo>
                  <a:lnTo>
                    <a:pt x="738" y="81"/>
                  </a:lnTo>
                  <a:lnTo>
                    <a:pt x="738" y="88"/>
                  </a:lnTo>
                  <a:lnTo>
                    <a:pt x="730" y="97"/>
                  </a:lnTo>
                  <a:lnTo>
                    <a:pt x="713" y="97"/>
                  </a:lnTo>
                  <a:lnTo>
                    <a:pt x="681" y="128"/>
                  </a:lnTo>
                  <a:lnTo>
                    <a:pt x="690" y="145"/>
                  </a:lnTo>
                  <a:lnTo>
                    <a:pt x="696" y="137"/>
                  </a:lnTo>
                  <a:lnTo>
                    <a:pt x="696" y="153"/>
                  </a:lnTo>
                  <a:lnTo>
                    <a:pt x="672" y="145"/>
                  </a:lnTo>
                  <a:lnTo>
                    <a:pt x="656" y="153"/>
                  </a:lnTo>
                  <a:lnTo>
                    <a:pt x="647" y="162"/>
                  </a:lnTo>
                  <a:lnTo>
                    <a:pt x="641" y="194"/>
                  </a:lnTo>
                  <a:lnTo>
                    <a:pt x="632" y="185"/>
                  </a:lnTo>
                  <a:lnTo>
                    <a:pt x="632" y="194"/>
                  </a:lnTo>
                  <a:lnTo>
                    <a:pt x="624" y="218"/>
                  </a:lnTo>
                  <a:lnTo>
                    <a:pt x="624" y="202"/>
                  </a:lnTo>
                  <a:lnTo>
                    <a:pt x="616" y="194"/>
                  </a:lnTo>
                  <a:lnTo>
                    <a:pt x="616" y="178"/>
                  </a:lnTo>
                  <a:lnTo>
                    <a:pt x="607" y="194"/>
                  </a:lnTo>
                  <a:lnTo>
                    <a:pt x="616" y="218"/>
                  </a:lnTo>
                  <a:lnTo>
                    <a:pt x="624" y="242"/>
                  </a:lnTo>
                  <a:lnTo>
                    <a:pt x="616" y="259"/>
                  </a:lnTo>
                  <a:lnTo>
                    <a:pt x="584" y="274"/>
                  </a:lnTo>
                  <a:lnTo>
                    <a:pt x="559" y="299"/>
                  </a:lnTo>
                  <a:lnTo>
                    <a:pt x="551" y="315"/>
                  </a:lnTo>
                  <a:lnTo>
                    <a:pt x="567" y="371"/>
                  </a:lnTo>
                  <a:lnTo>
                    <a:pt x="567" y="396"/>
                  </a:lnTo>
                  <a:lnTo>
                    <a:pt x="559" y="396"/>
                  </a:lnTo>
                  <a:lnTo>
                    <a:pt x="551" y="387"/>
                  </a:lnTo>
                  <a:lnTo>
                    <a:pt x="535" y="371"/>
                  </a:lnTo>
                  <a:lnTo>
                    <a:pt x="535" y="339"/>
                  </a:lnTo>
                  <a:lnTo>
                    <a:pt x="519" y="324"/>
                  </a:lnTo>
                  <a:lnTo>
                    <a:pt x="504" y="331"/>
                  </a:lnTo>
                  <a:lnTo>
                    <a:pt x="504" y="324"/>
                  </a:lnTo>
                  <a:lnTo>
                    <a:pt x="454" y="324"/>
                  </a:lnTo>
                  <a:lnTo>
                    <a:pt x="445" y="331"/>
                  </a:lnTo>
                  <a:lnTo>
                    <a:pt x="454" y="339"/>
                  </a:lnTo>
                  <a:lnTo>
                    <a:pt x="429" y="339"/>
                  </a:lnTo>
                  <a:lnTo>
                    <a:pt x="420" y="331"/>
                  </a:lnTo>
                  <a:lnTo>
                    <a:pt x="397" y="331"/>
                  </a:lnTo>
                  <a:lnTo>
                    <a:pt x="380" y="339"/>
                  </a:lnTo>
                  <a:lnTo>
                    <a:pt x="348" y="364"/>
                  </a:lnTo>
                  <a:lnTo>
                    <a:pt x="348" y="387"/>
                  </a:lnTo>
                  <a:lnTo>
                    <a:pt x="323" y="380"/>
                  </a:lnTo>
                  <a:lnTo>
                    <a:pt x="292" y="331"/>
                  </a:lnTo>
                  <a:lnTo>
                    <a:pt x="283" y="331"/>
                  </a:lnTo>
                  <a:lnTo>
                    <a:pt x="276" y="339"/>
                  </a:lnTo>
                  <a:lnTo>
                    <a:pt x="268" y="339"/>
                  </a:lnTo>
                  <a:lnTo>
                    <a:pt x="252" y="331"/>
                  </a:lnTo>
                  <a:lnTo>
                    <a:pt x="252" y="315"/>
                  </a:lnTo>
                  <a:lnTo>
                    <a:pt x="234" y="299"/>
                  </a:lnTo>
                  <a:lnTo>
                    <a:pt x="169" y="308"/>
                  </a:lnTo>
                  <a:lnTo>
                    <a:pt x="121" y="290"/>
                  </a:lnTo>
                  <a:lnTo>
                    <a:pt x="97" y="290"/>
                  </a:lnTo>
                  <a:lnTo>
                    <a:pt x="88" y="274"/>
                  </a:lnTo>
                  <a:lnTo>
                    <a:pt x="81" y="274"/>
                  </a:lnTo>
                  <a:lnTo>
                    <a:pt x="81" y="267"/>
                  </a:lnTo>
                  <a:lnTo>
                    <a:pt x="47" y="259"/>
                  </a:lnTo>
                  <a:lnTo>
                    <a:pt x="47" y="250"/>
                  </a:lnTo>
                  <a:lnTo>
                    <a:pt x="32" y="234"/>
                  </a:lnTo>
                  <a:lnTo>
                    <a:pt x="32" y="218"/>
                  </a:lnTo>
                  <a:lnTo>
                    <a:pt x="24" y="218"/>
                  </a:lnTo>
                  <a:lnTo>
                    <a:pt x="24" y="210"/>
                  </a:lnTo>
                  <a:lnTo>
                    <a:pt x="32" y="210"/>
                  </a:lnTo>
                  <a:lnTo>
                    <a:pt x="32" y="202"/>
                  </a:lnTo>
                  <a:lnTo>
                    <a:pt x="24" y="202"/>
                  </a:lnTo>
                  <a:lnTo>
                    <a:pt x="7" y="185"/>
                  </a:lnTo>
                  <a:lnTo>
                    <a:pt x="7" y="178"/>
                  </a:lnTo>
                  <a:lnTo>
                    <a:pt x="0" y="169"/>
                  </a:lnTo>
                  <a:lnTo>
                    <a:pt x="7" y="145"/>
                  </a:lnTo>
                  <a:lnTo>
                    <a:pt x="0" y="122"/>
                  </a:lnTo>
                  <a:lnTo>
                    <a:pt x="7" y="63"/>
                  </a:lnTo>
                  <a:lnTo>
                    <a:pt x="0" y="23"/>
                  </a:lnTo>
                  <a:lnTo>
                    <a:pt x="16" y="23"/>
                  </a:lnTo>
                  <a:lnTo>
                    <a:pt x="16" y="40"/>
                  </a:lnTo>
                  <a:lnTo>
                    <a:pt x="24" y="40"/>
                  </a:lnTo>
                  <a:lnTo>
                    <a:pt x="24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37" name="Freeform 8">
              <a:extLst>
                <a:ext uri="{FF2B5EF4-FFF2-40B4-BE49-F238E27FC236}">
                  <a16:creationId xmlns:a16="http://schemas.microsoft.com/office/drawing/2014/main" id="{DB3A9825-2860-47AA-A3B6-9A1718E5E3DE}"/>
                </a:ext>
              </a:extLst>
            </p:cNvPr>
            <p:cNvSpPr>
              <a:spLocks/>
            </p:cNvSpPr>
            <p:nvPr/>
          </p:nvSpPr>
          <p:spPr bwMode="gray">
            <a:xfrm>
              <a:off x="250825" y="2044700"/>
              <a:ext cx="890588" cy="923925"/>
            </a:xfrm>
            <a:custGeom>
              <a:avLst/>
              <a:gdLst>
                <a:gd name="T0" fmla="*/ 479 w 480"/>
                <a:gd name="T1" fmla="*/ 453 h 494"/>
                <a:gd name="T2" fmla="*/ 432 w 480"/>
                <a:gd name="T3" fmla="*/ 388 h 494"/>
                <a:gd name="T4" fmla="*/ 414 w 480"/>
                <a:gd name="T5" fmla="*/ 365 h 494"/>
                <a:gd name="T6" fmla="*/ 389 w 480"/>
                <a:gd name="T7" fmla="*/ 381 h 494"/>
                <a:gd name="T8" fmla="*/ 366 w 480"/>
                <a:gd name="T9" fmla="*/ 348 h 494"/>
                <a:gd name="T10" fmla="*/ 341 w 480"/>
                <a:gd name="T11" fmla="*/ 348 h 494"/>
                <a:gd name="T12" fmla="*/ 317 w 480"/>
                <a:gd name="T13" fmla="*/ 49 h 494"/>
                <a:gd name="T14" fmla="*/ 276 w 480"/>
                <a:gd name="T15" fmla="*/ 49 h 494"/>
                <a:gd name="T16" fmla="*/ 236 w 480"/>
                <a:gd name="T17" fmla="*/ 33 h 494"/>
                <a:gd name="T18" fmla="*/ 196 w 480"/>
                <a:gd name="T19" fmla="*/ 17 h 494"/>
                <a:gd name="T20" fmla="*/ 162 w 480"/>
                <a:gd name="T21" fmla="*/ 8 h 494"/>
                <a:gd name="T22" fmla="*/ 131 w 480"/>
                <a:gd name="T23" fmla="*/ 17 h 494"/>
                <a:gd name="T24" fmla="*/ 90 w 480"/>
                <a:gd name="T25" fmla="*/ 42 h 494"/>
                <a:gd name="T26" fmla="*/ 65 w 480"/>
                <a:gd name="T27" fmla="*/ 57 h 494"/>
                <a:gd name="T28" fmla="*/ 25 w 480"/>
                <a:gd name="T29" fmla="*/ 98 h 494"/>
                <a:gd name="T30" fmla="*/ 50 w 480"/>
                <a:gd name="T31" fmla="*/ 139 h 494"/>
                <a:gd name="T32" fmla="*/ 74 w 480"/>
                <a:gd name="T33" fmla="*/ 179 h 494"/>
                <a:gd name="T34" fmla="*/ 50 w 480"/>
                <a:gd name="T35" fmla="*/ 186 h 494"/>
                <a:gd name="T36" fmla="*/ 40 w 480"/>
                <a:gd name="T37" fmla="*/ 170 h 494"/>
                <a:gd name="T38" fmla="*/ 0 w 480"/>
                <a:gd name="T39" fmla="*/ 202 h 494"/>
                <a:gd name="T40" fmla="*/ 18 w 480"/>
                <a:gd name="T41" fmla="*/ 219 h 494"/>
                <a:gd name="T42" fmla="*/ 34 w 480"/>
                <a:gd name="T43" fmla="*/ 235 h 494"/>
                <a:gd name="T44" fmla="*/ 65 w 480"/>
                <a:gd name="T45" fmla="*/ 235 h 494"/>
                <a:gd name="T46" fmla="*/ 82 w 480"/>
                <a:gd name="T47" fmla="*/ 235 h 494"/>
                <a:gd name="T48" fmla="*/ 82 w 480"/>
                <a:gd name="T49" fmla="*/ 267 h 494"/>
                <a:gd name="T50" fmla="*/ 59 w 480"/>
                <a:gd name="T51" fmla="*/ 276 h 494"/>
                <a:gd name="T52" fmla="*/ 40 w 480"/>
                <a:gd name="T53" fmla="*/ 276 h 494"/>
                <a:gd name="T54" fmla="*/ 50 w 480"/>
                <a:gd name="T55" fmla="*/ 365 h 494"/>
                <a:gd name="T56" fmla="*/ 74 w 480"/>
                <a:gd name="T57" fmla="*/ 356 h 494"/>
                <a:gd name="T58" fmla="*/ 74 w 480"/>
                <a:gd name="T59" fmla="*/ 381 h 494"/>
                <a:gd name="T60" fmla="*/ 106 w 480"/>
                <a:gd name="T61" fmla="*/ 388 h 494"/>
                <a:gd name="T62" fmla="*/ 114 w 480"/>
                <a:gd name="T63" fmla="*/ 388 h 494"/>
                <a:gd name="T64" fmla="*/ 131 w 480"/>
                <a:gd name="T65" fmla="*/ 406 h 494"/>
                <a:gd name="T66" fmla="*/ 90 w 480"/>
                <a:gd name="T67" fmla="*/ 453 h 494"/>
                <a:gd name="T68" fmla="*/ 59 w 480"/>
                <a:gd name="T69" fmla="*/ 471 h 494"/>
                <a:gd name="T70" fmla="*/ 40 w 480"/>
                <a:gd name="T71" fmla="*/ 493 h 494"/>
                <a:gd name="T72" fmla="*/ 114 w 480"/>
                <a:gd name="T73" fmla="*/ 453 h 494"/>
                <a:gd name="T74" fmla="*/ 139 w 480"/>
                <a:gd name="T75" fmla="*/ 429 h 494"/>
                <a:gd name="T76" fmla="*/ 187 w 480"/>
                <a:gd name="T77" fmla="*/ 388 h 494"/>
                <a:gd name="T78" fmla="*/ 179 w 480"/>
                <a:gd name="T79" fmla="*/ 372 h 494"/>
                <a:gd name="T80" fmla="*/ 196 w 480"/>
                <a:gd name="T81" fmla="*/ 341 h 494"/>
                <a:gd name="T82" fmla="*/ 227 w 480"/>
                <a:gd name="T83" fmla="*/ 325 h 494"/>
                <a:gd name="T84" fmla="*/ 211 w 480"/>
                <a:gd name="T85" fmla="*/ 341 h 494"/>
                <a:gd name="T86" fmla="*/ 211 w 480"/>
                <a:gd name="T87" fmla="*/ 372 h 494"/>
                <a:gd name="T88" fmla="*/ 211 w 480"/>
                <a:gd name="T89" fmla="*/ 381 h 494"/>
                <a:gd name="T90" fmla="*/ 243 w 480"/>
                <a:gd name="T91" fmla="*/ 365 h 494"/>
                <a:gd name="T92" fmla="*/ 243 w 480"/>
                <a:gd name="T93" fmla="*/ 332 h 494"/>
                <a:gd name="T94" fmla="*/ 301 w 480"/>
                <a:gd name="T95" fmla="*/ 356 h 494"/>
                <a:gd name="T96" fmla="*/ 349 w 480"/>
                <a:gd name="T97" fmla="*/ 365 h 494"/>
                <a:gd name="T98" fmla="*/ 358 w 480"/>
                <a:gd name="T99" fmla="*/ 372 h 494"/>
                <a:gd name="T100" fmla="*/ 423 w 480"/>
                <a:gd name="T101" fmla="*/ 453 h 494"/>
                <a:gd name="T102" fmla="*/ 407 w 480"/>
                <a:gd name="T103" fmla="*/ 406 h 494"/>
                <a:gd name="T104" fmla="*/ 414 w 480"/>
                <a:gd name="T105" fmla="*/ 388 h 494"/>
                <a:gd name="T106" fmla="*/ 432 w 480"/>
                <a:gd name="T107" fmla="*/ 421 h 494"/>
                <a:gd name="T108" fmla="*/ 432 w 480"/>
                <a:gd name="T109" fmla="*/ 429 h 494"/>
                <a:gd name="T110" fmla="*/ 432 w 480"/>
                <a:gd name="T111" fmla="*/ 453 h 494"/>
                <a:gd name="T112" fmla="*/ 438 w 480"/>
                <a:gd name="T113" fmla="*/ 462 h 494"/>
                <a:gd name="T114" fmla="*/ 455 w 480"/>
                <a:gd name="T115" fmla="*/ 471 h 494"/>
                <a:gd name="T116" fmla="*/ 455 w 480"/>
                <a:gd name="T117" fmla="*/ 453 h 494"/>
                <a:gd name="T118" fmla="*/ 463 w 480"/>
                <a:gd name="T119" fmla="*/ 478 h 494"/>
                <a:gd name="T120" fmla="*/ 479 w 480"/>
                <a:gd name="T121" fmla="*/ 478 h 4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80" h="494">
                  <a:moveTo>
                    <a:pt x="479" y="478"/>
                  </a:moveTo>
                  <a:lnTo>
                    <a:pt x="479" y="453"/>
                  </a:lnTo>
                  <a:lnTo>
                    <a:pt x="455" y="438"/>
                  </a:lnTo>
                  <a:lnTo>
                    <a:pt x="432" y="388"/>
                  </a:lnTo>
                  <a:lnTo>
                    <a:pt x="423" y="388"/>
                  </a:lnTo>
                  <a:lnTo>
                    <a:pt x="414" y="365"/>
                  </a:lnTo>
                  <a:lnTo>
                    <a:pt x="398" y="372"/>
                  </a:lnTo>
                  <a:lnTo>
                    <a:pt x="389" y="381"/>
                  </a:lnTo>
                  <a:lnTo>
                    <a:pt x="366" y="356"/>
                  </a:lnTo>
                  <a:lnTo>
                    <a:pt x="366" y="348"/>
                  </a:lnTo>
                  <a:lnTo>
                    <a:pt x="341" y="356"/>
                  </a:lnTo>
                  <a:lnTo>
                    <a:pt x="341" y="348"/>
                  </a:lnTo>
                  <a:lnTo>
                    <a:pt x="341" y="65"/>
                  </a:lnTo>
                  <a:lnTo>
                    <a:pt x="317" y="49"/>
                  </a:lnTo>
                  <a:lnTo>
                    <a:pt x="293" y="57"/>
                  </a:lnTo>
                  <a:lnTo>
                    <a:pt x="276" y="49"/>
                  </a:lnTo>
                  <a:lnTo>
                    <a:pt x="261" y="49"/>
                  </a:lnTo>
                  <a:lnTo>
                    <a:pt x="236" y="33"/>
                  </a:lnTo>
                  <a:lnTo>
                    <a:pt x="202" y="33"/>
                  </a:lnTo>
                  <a:lnTo>
                    <a:pt x="196" y="17"/>
                  </a:lnTo>
                  <a:lnTo>
                    <a:pt x="171" y="17"/>
                  </a:lnTo>
                  <a:lnTo>
                    <a:pt x="162" y="8"/>
                  </a:lnTo>
                  <a:lnTo>
                    <a:pt x="147" y="0"/>
                  </a:lnTo>
                  <a:lnTo>
                    <a:pt x="131" y="17"/>
                  </a:lnTo>
                  <a:lnTo>
                    <a:pt x="114" y="24"/>
                  </a:lnTo>
                  <a:lnTo>
                    <a:pt x="90" y="42"/>
                  </a:lnTo>
                  <a:lnTo>
                    <a:pt x="82" y="42"/>
                  </a:lnTo>
                  <a:lnTo>
                    <a:pt x="65" y="57"/>
                  </a:lnTo>
                  <a:lnTo>
                    <a:pt x="59" y="89"/>
                  </a:lnTo>
                  <a:lnTo>
                    <a:pt x="25" y="98"/>
                  </a:lnTo>
                  <a:lnTo>
                    <a:pt x="18" y="114"/>
                  </a:lnTo>
                  <a:lnTo>
                    <a:pt x="50" y="139"/>
                  </a:lnTo>
                  <a:lnTo>
                    <a:pt x="59" y="154"/>
                  </a:lnTo>
                  <a:lnTo>
                    <a:pt x="74" y="179"/>
                  </a:lnTo>
                  <a:lnTo>
                    <a:pt x="74" y="186"/>
                  </a:lnTo>
                  <a:lnTo>
                    <a:pt x="50" y="186"/>
                  </a:lnTo>
                  <a:lnTo>
                    <a:pt x="50" y="170"/>
                  </a:lnTo>
                  <a:lnTo>
                    <a:pt x="40" y="170"/>
                  </a:lnTo>
                  <a:lnTo>
                    <a:pt x="9" y="186"/>
                  </a:lnTo>
                  <a:lnTo>
                    <a:pt x="0" y="202"/>
                  </a:lnTo>
                  <a:lnTo>
                    <a:pt x="18" y="211"/>
                  </a:lnTo>
                  <a:lnTo>
                    <a:pt x="18" y="219"/>
                  </a:lnTo>
                  <a:lnTo>
                    <a:pt x="18" y="226"/>
                  </a:lnTo>
                  <a:lnTo>
                    <a:pt x="34" y="235"/>
                  </a:lnTo>
                  <a:lnTo>
                    <a:pt x="50" y="235"/>
                  </a:lnTo>
                  <a:lnTo>
                    <a:pt x="65" y="235"/>
                  </a:lnTo>
                  <a:lnTo>
                    <a:pt x="82" y="226"/>
                  </a:lnTo>
                  <a:lnTo>
                    <a:pt x="82" y="235"/>
                  </a:lnTo>
                  <a:lnTo>
                    <a:pt x="90" y="251"/>
                  </a:lnTo>
                  <a:lnTo>
                    <a:pt x="82" y="267"/>
                  </a:lnTo>
                  <a:lnTo>
                    <a:pt x="65" y="267"/>
                  </a:lnTo>
                  <a:lnTo>
                    <a:pt x="59" y="276"/>
                  </a:lnTo>
                  <a:lnTo>
                    <a:pt x="50" y="276"/>
                  </a:lnTo>
                  <a:lnTo>
                    <a:pt x="40" y="276"/>
                  </a:lnTo>
                  <a:lnTo>
                    <a:pt x="25" y="316"/>
                  </a:lnTo>
                  <a:lnTo>
                    <a:pt x="50" y="365"/>
                  </a:lnTo>
                  <a:lnTo>
                    <a:pt x="59" y="365"/>
                  </a:lnTo>
                  <a:lnTo>
                    <a:pt x="74" y="356"/>
                  </a:lnTo>
                  <a:lnTo>
                    <a:pt x="74" y="372"/>
                  </a:lnTo>
                  <a:lnTo>
                    <a:pt x="74" y="381"/>
                  </a:lnTo>
                  <a:lnTo>
                    <a:pt x="82" y="388"/>
                  </a:lnTo>
                  <a:lnTo>
                    <a:pt x="106" y="388"/>
                  </a:lnTo>
                  <a:lnTo>
                    <a:pt x="114" y="396"/>
                  </a:lnTo>
                  <a:lnTo>
                    <a:pt x="114" y="388"/>
                  </a:lnTo>
                  <a:lnTo>
                    <a:pt x="131" y="388"/>
                  </a:lnTo>
                  <a:lnTo>
                    <a:pt x="131" y="406"/>
                  </a:lnTo>
                  <a:lnTo>
                    <a:pt x="131" y="421"/>
                  </a:lnTo>
                  <a:lnTo>
                    <a:pt x="90" y="453"/>
                  </a:lnTo>
                  <a:lnTo>
                    <a:pt x="65" y="462"/>
                  </a:lnTo>
                  <a:lnTo>
                    <a:pt x="59" y="471"/>
                  </a:lnTo>
                  <a:lnTo>
                    <a:pt x="34" y="487"/>
                  </a:lnTo>
                  <a:lnTo>
                    <a:pt x="40" y="493"/>
                  </a:lnTo>
                  <a:lnTo>
                    <a:pt x="82" y="471"/>
                  </a:lnTo>
                  <a:lnTo>
                    <a:pt x="114" y="453"/>
                  </a:lnTo>
                  <a:lnTo>
                    <a:pt x="122" y="446"/>
                  </a:lnTo>
                  <a:lnTo>
                    <a:pt x="139" y="429"/>
                  </a:lnTo>
                  <a:lnTo>
                    <a:pt x="179" y="396"/>
                  </a:lnTo>
                  <a:lnTo>
                    <a:pt x="187" y="388"/>
                  </a:lnTo>
                  <a:lnTo>
                    <a:pt x="171" y="381"/>
                  </a:lnTo>
                  <a:lnTo>
                    <a:pt x="179" y="372"/>
                  </a:lnTo>
                  <a:lnTo>
                    <a:pt x="196" y="356"/>
                  </a:lnTo>
                  <a:lnTo>
                    <a:pt x="196" y="341"/>
                  </a:lnTo>
                  <a:lnTo>
                    <a:pt x="221" y="325"/>
                  </a:lnTo>
                  <a:lnTo>
                    <a:pt x="227" y="325"/>
                  </a:lnTo>
                  <a:lnTo>
                    <a:pt x="221" y="332"/>
                  </a:lnTo>
                  <a:lnTo>
                    <a:pt x="211" y="341"/>
                  </a:lnTo>
                  <a:lnTo>
                    <a:pt x="202" y="365"/>
                  </a:lnTo>
                  <a:lnTo>
                    <a:pt x="211" y="372"/>
                  </a:lnTo>
                  <a:lnTo>
                    <a:pt x="202" y="381"/>
                  </a:lnTo>
                  <a:lnTo>
                    <a:pt x="211" y="381"/>
                  </a:lnTo>
                  <a:lnTo>
                    <a:pt x="236" y="365"/>
                  </a:lnTo>
                  <a:lnTo>
                    <a:pt x="243" y="365"/>
                  </a:lnTo>
                  <a:lnTo>
                    <a:pt x="252" y="348"/>
                  </a:lnTo>
                  <a:lnTo>
                    <a:pt x="243" y="332"/>
                  </a:lnTo>
                  <a:lnTo>
                    <a:pt x="268" y="341"/>
                  </a:lnTo>
                  <a:lnTo>
                    <a:pt x="301" y="356"/>
                  </a:lnTo>
                  <a:lnTo>
                    <a:pt x="324" y="356"/>
                  </a:lnTo>
                  <a:lnTo>
                    <a:pt x="349" y="365"/>
                  </a:lnTo>
                  <a:lnTo>
                    <a:pt x="358" y="365"/>
                  </a:lnTo>
                  <a:lnTo>
                    <a:pt x="358" y="372"/>
                  </a:lnTo>
                  <a:lnTo>
                    <a:pt x="398" y="406"/>
                  </a:lnTo>
                  <a:lnTo>
                    <a:pt x="423" y="453"/>
                  </a:lnTo>
                  <a:lnTo>
                    <a:pt x="414" y="413"/>
                  </a:lnTo>
                  <a:lnTo>
                    <a:pt x="407" y="406"/>
                  </a:lnTo>
                  <a:lnTo>
                    <a:pt x="414" y="406"/>
                  </a:lnTo>
                  <a:lnTo>
                    <a:pt x="414" y="388"/>
                  </a:lnTo>
                  <a:lnTo>
                    <a:pt x="423" y="429"/>
                  </a:lnTo>
                  <a:lnTo>
                    <a:pt x="432" y="421"/>
                  </a:lnTo>
                  <a:lnTo>
                    <a:pt x="447" y="438"/>
                  </a:lnTo>
                  <a:lnTo>
                    <a:pt x="432" y="429"/>
                  </a:lnTo>
                  <a:lnTo>
                    <a:pt x="432" y="438"/>
                  </a:lnTo>
                  <a:lnTo>
                    <a:pt x="432" y="453"/>
                  </a:lnTo>
                  <a:lnTo>
                    <a:pt x="438" y="446"/>
                  </a:lnTo>
                  <a:lnTo>
                    <a:pt x="438" y="462"/>
                  </a:lnTo>
                  <a:lnTo>
                    <a:pt x="455" y="487"/>
                  </a:lnTo>
                  <a:lnTo>
                    <a:pt x="455" y="471"/>
                  </a:lnTo>
                  <a:lnTo>
                    <a:pt x="447" y="453"/>
                  </a:lnTo>
                  <a:lnTo>
                    <a:pt x="455" y="453"/>
                  </a:lnTo>
                  <a:lnTo>
                    <a:pt x="455" y="462"/>
                  </a:lnTo>
                  <a:lnTo>
                    <a:pt x="463" y="478"/>
                  </a:lnTo>
                  <a:lnTo>
                    <a:pt x="472" y="487"/>
                  </a:lnTo>
                  <a:lnTo>
                    <a:pt x="479" y="47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38" name="Freeform 9">
              <a:extLst>
                <a:ext uri="{FF2B5EF4-FFF2-40B4-BE49-F238E27FC236}">
                  <a16:creationId xmlns:a16="http://schemas.microsoft.com/office/drawing/2014/main" id="{A7D5B664-CAC7-4D04-B8EC-1E9FB7114E73}"/>
                </a:ext>
              </a:extLst>
            </p:cNvPr>
            <p:cNvSpPr>
              <a:spLocks/>
            </p:cNvSpPr>
            <p:nvPr/>
          </p:nvSpPr>
          <p:spPr bwMode="gray">
            <a:xfrm>
              <a:off x="884238" y="1817688"/>
              <a:ext cx="2028825" cy="1608137"/>
            </a:xfrm>
            <a:custGeom>
              <a:avLst/>
              <a:gdLst>
                <a:gd name="T0" fmla="*/ 756 w 1096"/>
                <a:gd name="T1" fmla="*/ 851 h 860"/>
                <a:gd name="T2" fmla="*/ 763 w 1096"/>
                <a:gd name="T3" fmla="*/ 827 h 860"/>
                <a:gd name="T4" fmla="*/ 771 w 1096"/>
                <a:gd name="T5" fmla="*/ 786 h 860"/>
                <a:gd name="T6" fmla="*/ 706 w 1096"/>
                <a:gd name="T7" fmla="*/ 746 h 860"/>
                <a:gd name="T8" fmla="*/ 632 w 1096"/>
                <a:gd name="T9" fmla="*/ 746 h 860"/>
                <a:gd name="T10" fmla="*/ 585 w 1096"/>
                <a:gd name="T11" fmla="*/ 722 h 860"/>
                <a:gd name="T12" fmla="*/ 171 w 1096"/>
                <a:gd name="T13" fmla="*/ 680 h 860"/>
                <a:gd name="T14" fmla="*/ 138 w 1096"/>
                <a:gd name="T15" fmla="*/ 615 h 860"/>
                <a:gd name="T16" fmla="*/ 91 w 1096"/>
                <a:gd name="T17" fmla="*/ 510 h 860"/>
                <a:gd name="T18" fmla="*/ 48 w 1096"/>
                <a:gd name="T19" fmla="*/ 503 h 860"/>
                <a:gd name="T20" fmla="*/ 0 w 1096"/>
                <a:gd name="T21" fmla="*/ 470 h 860"/>
                <a:gd name="T22" fmla="*/ 66 w 1096"/>
                <a:gd name="T23" fmla="*/ 202 h 860"/>
                <a:gd name="T24" fmla="*/ 147 w 1096"/>
                <a:gd name="T25" fmla="*/ 164 h 860"/>
                <a:gd name="T26" fmla="*/ 187 w 1096"/>
                <a:gd name="T27" fmla="*/ 171 h 860"/>
                <a:gd name="T28" fmla="*/ 212 w 1096"/>
                <a:gd name="T29" fmla="*/ 195 h 860"/>
                <a:gd name="T30" fmla="*/ 268 w 1096"/>
                <a:gd name="T31" fmla="*/ 195 h 860"/>
                <a:gd name="T32" fmla="*/ 341 w 1096"/>
                <a:gd name="T33" fmla="*/ 220 h 860"/>
                <a:gd name="T34" fmla="*/ 358 w 1096"/>
                <a:gd name="T35" fmla="*/ 261 h 860"/>
                <a:gd name="T36" fmla="*/ 415 w 1096"/>
                <a:gd name="T37" fmla="*/ 236 h 860"/>
                <a:gd name="T38" fmla="*/ 504 w 1096"/>
                <a:gd name="T39" fmla="*/ 252 h 860"/>
                <a:gd name="T40" fmla="*/ 552 w 1096"/>
                <a:gd name="T41" fmla="*/ 227 h 860"/>
                <a:gd name="T42" fmla="*/ 569 w 1096"/>
                <a:gd name="T43" fmla="*/ 202 h 860"/>
                <a:gd name="T44" fmla="*/ 577 w 1096"/>
                <a:gd name="T45" fmla="*/ 261 h 860"/>
                <a:gd name="T46" fmla="*/ 601 w 1096"/>
                <a:gd name="T47" fmla="*/ 195 h 860"/>
                <a:gd name="T48" fmla="*/ 592 w 1096"/>
                <a:gd name="T49" fmla="*/ 105 h 860"/>
                <a:gd name="T50" fmla="*/ 617 w 1096"/>
                <a:gd name="T51" fmla="*/ 0 h 860"/>
                <a:gd name="T52" fmla="*/ 617 w 1096"/>
                <a:gd name="T53" fmla="*/ 65 h 860"/>
                <a:gd name="T54" fmla="*/ 632 w 1096"/>
                <a:gd name="T55" fmla="*/ 171 h 860"/>
                <a:gd name="T56" fmla="*/ 666 w 1096"/>
                <a:gd name="T57" fmla="*/ 202 h 860"/>
                <a:gd name="T58" fmla="*/ 697 w 1096"/>
                <a:gd name="T59" fmla="*/ 267 h 860"/>
                <a:gd name="T60" fmla="*/ 731 w 1096"/>
                <a:gd name="T61" fmla="*/ 179 h 860"/>
                <a:gd name="T62" fmla="*/ 763 w 1096"/>
                <a:gd name="T63" fmla="*/ 227 h 860"/>
                <a:gd name="T64" fmla="*/ 763 w 1096"/>
                <a:gd name="T65" fmla="*/ 276 h 860"/>
                <a:gd name="T66" fmla="*/ 697 w 1096"/>
                <a:gd name="T67" fmla="*/ 292 h 860"/>
                <a:gd name="T68" fmla="*/ 673 w 1096"/>
                <a:gd name="T69" fmla="*/ 373 h 860"/>
                <a:gd name="T70" fmla="*/ 626 w 1096"/>
                <a:gd name="T71" fmla="*/ 413 h 860"/>
                <a:gd name="T72" fmla="*/ 592 w 1096"/>
                <a:gd name="T73" fmla="*/ 478 h 860"/>
                <a:gd name="T74" fmla="*/ 626 w 1096"/>
                <a:gd name="T75" fmla="*/ 560 h 860"/>
                <a:gd name="T76" fmla="*/ 716 w 1096"/>
                <a:gd name="T77" fmla="*/ 593 h 860"/>
                <a:gd name="T78" fmla="*/ 788 w 1096"/>
                <a:gd name="T79" fmla="*/ 680 h 860"/>
                <a:gd name="T80" fmla="*/ 819 w 1096"/>
                <a:gd name="T81" fmla="*/ 575 h 860"/>
                <a:gd name="T82" fmla="*/ 812 w 1096"/>
                <a:gd name="T83" fmla="*/ 503 h 860"/>
                <a:gd name="T84" fmla="*/ 803 w 1096"/>
                <a:gd name="T85" fmla="*/ 429 h 860"/>
                <a:gd name="T86" fmla="*/ 859 w 1096"/>
                <a:gd name="T87" fmla="*/ 413 h 860"/>
                <a:gd name="T88" fmla="*/ 918 w 1096"/>
                <a:gd name="T89" fmla="*/ 454 h 860"/>
                <a:gd name="T90" fmla="*/ 967 w 1096"/>
                <a:gd name="T91" fmla="*/ 487 h 860"/>
                <a:gd name="T92" fmla="*/ 1015 w 1096"/>
                <a:gd name="T93" fmla="*/ 575 h 860"/>
                <a:gd name="T94" fmla="*/ 1055 w 1096"/>
                <a:gd name="T95" fmla="*/ 600 h 860"/>
                <a:gd name="T96" fmla="*/ 1070 w 1096"/>
                <a:gd name="T97" fmla="*/ 633 h 860"/>
                <a:gd name="T98" fmla="*/ 1095 w 1096"/>
                <a:gd name="T99" fmla="*/ 665 h 860"/>
                <a:gd name="T100" fmla="*/ 1015 w 1096"/>
                <a:gd name="T101" fmla="*/ 705 h 860"/>
                <a:gd name="T102" fmla="*/ 933 w 1096"/>
                <a:gd name="T103" fmla="*/ 722 h 860"/>
                <a:gd name="T104" fmla="*/ 925 w 1096"/>
                <a:gd name="T105" fmla="*/ 737 h 860"/>
                <a:gd name="T106" fmla="*/ 983 w 1096"/>
                <a:gd name="T107" fmla="*/ 737 h 860"/>
                <a:gd name="T108" fmla="*/ 974 w 1096"/>
                <a:gd name="T109" fmla="*/ 746 h 860"/>
                <a:gd name="T110" fmla="*/ 1015 w 1096"/>
                <a:gd name="T111" fmla="*/ 786 h 860"/>
                <a:gd name="T112" fmla="*/ 1039 w 1096"/>
                <a:gd name="T113" fmla="*/ 777 h 860"/>
                <a:gd name="T114" fmla="*/ 967 w 1096"/>
                <a:gd name="T115" fmla="*/ 827 h 860"/>
                <a:gd name="T116" fmla="*/ 974 w 1096"/>
                <a:gd name="T117" fmla="*/ 786 h 860"/>
                <a:gd name="T118" fmla="*/ 933 w 1096"/>
                <a:gd name="T119" fmla="*/ 762 h 860"/>
                <a:gd name="T120" fmla="*/ 902 w 1096"/>
                <a:gd name="T121" fmla="*/ 795 h 860"/>
                <a:gd name="T122" fmla="*/ 819 w 1096"/>
                <a:gd name="T123" fmla="*/ 817 h 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96" h="860">
                  <a:moveTo>
                    <a:pt x="796" y="817"/>
                  </a:moveTo>
                  <a:lnTo>
                    <a:pt x="796" y="836"/>
                  </a:lnTo>
                  <a:lnTo>
                    <a:pt x="763" y="842"/>
                  </a:lnTo>
                  <a:lnTo>
                    <a:pt x="756" y="851"/>
                  </a:lnTo>
                  <a:lnTo>
                    <a:pt x="738" y="859"/>
                  </a:lnTo>
                  <a:lnTo>
                    <a:pt x="756" y="836"/>
                  </a:lnTo>
                  <a:lnTo>
                    <a:pt x="747" y="836"/>
                  </a:lnTo>
                  <a:lnTo>
                    <a:pt x="763" y="827"/>
                  </a:lnTo>
                  <a:lnTo>
                    <a:pt x="763" y="795"/>
                  </a:lnTo>
                  <a:lnTo>
                    <a:pt x="779" y="811"/>
                  </a:lnTo>
                  <a:lnTo>
                    <a:pt x="788" y="802"/>
                  </a:lnTo>
                  <a:lnTo>
                    <a:pt x="771" y="786"/>
                  </a:lnTo>
                  <a:lnTo>
                    <a:pt x="731" y="777"/>
                  </a:lnTo>
                  <a:lnTo>
                    <a:pt x="722" y="770"/>
                  </a:lnTo>
                  <a:lnTo>
                    <a:pt x="716" y="746"/>
                  </a:lnTo>
                  <a:lnTo>
                    <a:pt x="706" y="746"/>
                  </a:lnTo>
                  <a:lnTo>
                    <a:pt x="697" y="730"/>
                  </a:lnTo>
                  <a:lnTo>
                    <a:pt x="682" y="722"/>
                  </a:lnTo>
                  <a:lnTo>
                    <a:pt x="657" y="746"/>
                  </a:lnTo>
                  <a:lnTo>
                    <a:pt x="632" y="746"/>
                  </a:lnTo>
                  <a:lnTo>
                    <a:pt x="617" y="730"/>
                  </a:lnTo>
                  <a:lnTo>
                    <a:pt x="601" y="730"/>
                  </a:lnTo>
                  <a:lnTo>
                    <a:pt x="592" y="714"/>
                  </a:lnTo>
                  <a:lnTo>
                    <a:pt x="585" y="722"/>
                  </a:lnTo>
                  <a:lnTo>
                    <a:pt x="236" y="722"/>
                  </a:lnTo>
                  <a:lnTo>
                    <a:pt x="228" y="722"/>
                  </a:lnTo>
                  <a:lnTo>
                    <a:pt x="219" y="714"/>
                  </a:lnTo>
                  <a:lnTo>
                    <a:pt x="171" y="680"/>
                  </a:lnTo>
                  <a:lnTo>
                    <a:pt x="162" y="656"/>
                  </a:lnTo>
                  <a:lnTo>
                    <a:pt x="154" y="649"/>
                  </a:lnTo>
                  <a:lnTo>
                    <a:pt x="131" y="625"/>
                  </a:lnTo>
                  <a:lnTo>
                    <a:pt x="138" y="615"/>
                  </a:lnTo>
                  <a:lnTo>
                    <a:pt x="138" y="600"/>
                  </a:lnTo>
                  <a:lnTo>
                    <a:pt x="138" y="575"/>
                  </a:lnTo>
                  <a:lnTo>
                    <a:pt x="114" y="560"/>
                  </a:lnTo>
                  <a:lnTo>
                    <a:pt x="91" y="510"/>
                  </a:lnTo>
                  <a:lnTo>
                    <a:pt x="82" y="510"/>
                  </a:lnTo>
                  <a:lnTo>
                    <a:pt x="73" y="487"/>
                  </a:lnTo>
                  <a:lnTo>
                    <a:pt x="57" y="494"/>
                  </a:lnTo>
                  <a:lnTo>
                    <a:pt x="48" y="503"/>
                  </a:lnTo>
                  <a:lnTo>
                    <a:pt x="25" y="478"/>
                  </a:lnTo>
                  <a:lnTo>
                    <a:pt x="25" y="470"/>
                  </a:lnTo>
                  <a:lnTo>
                    <a:pt x="0" y="478"/>
                  </a:lnTo>
                  <a:lnTo>
                    <a:pt x="0" y="470"/>
                  </a:lnTo>
                  <a:lnTo>
                    <a:pt x="0" y="187"/>
                  </a:lnTo>
                  <a:lnTo>
                    <a:pt x="17" y="187"/>
                  </a:lnTo>
                  <a:lnTo>
                    <a:pt x="66" y="220"/>
                  </a:lnTo>
                  <a:lnTo>
                    <a:pt x="66" y="202"/>
                  </a:lnTo>
                  <a:lnTo>
                    <a:pt x="73" y="195"/>
                  </a:lnTo>
                  <a:lnTo>
                    <a:pt x="91" y="187"/>
                  </a:lnTo>
                  <a:lnTo>
                    <a:pt x="97" y="195"/>
                  </a:lnTo>
                  <a:lnTo>
                    <a:pt x="147" y="164"/>
                  </a:lnTo>
                  <a:lnTo>
                    <a:pt x="147" y="179"/>
                  </a:lnTo>
                  <a:lnTo>
                    <a:pt x="162" y="179"/>
                  </a:lnTo>
                  <a:lnTo>
                    <a:pt x="171" y="155"/>
                  </a:lnTo>
                  <a:lnTo>
                    <a:pt x="187" y="171"/>
                  </a:lnTo>
                  <a:lnTo>
                    <a:pt x="187" y="187"/>
                  </a:lnTo>
                  <a:lnTo>
                    <a:pt x="203" y="195"/>
                  </a:lnTo>
                  <a:lnTo>
                    <a:pt x="212" y="179"/>
                  </a:lnTo>
                  <a:lnTo>
                    <a:pt x="212" y="195"/>
                  </a:lnTo>
                  <a:lnTo>
                    <a:pt x="228" y="195"/>
                  </a:lnTo>
                  <a:lnTo>
                    <a:pt x="228" y="179"/>
                  </a:lnTo>
                  <a:lnTo>
                    <a:pt x="253" y="179"/>
                  </a:lnTo>
                  <a:lnTo>
                    <a:pt x="268" y="195"/>
                  </a:lnTo>
                  <a:lnTo>
                    <a:pt x="284" y="202"/>
                  </a:lnTo>
                  <a:lnTo>
                    <a:pt x="300" y="211"/>
                  </a:lnTo>
                  <a:lnTo>
                    <a:pt x="318" y="211"/>
                  </a:lnTo>
                  <a:lnTo>
                    <a:pt x="341" y="220"/>
                  </a:lnTo>
                  <a:lnTo>
                    <a:pt x="341" y="236"/>
                  </a:lnTo>
                  <a:lnTo>
                    <a:pt x="333" y="242"/>
                  </a:lnTo>
                  <a:lnTo>
                    <a:pt x="333" y="252"/>
                  </a:lnTo>
                  <a:lnTo>
                    <a:pt x="358" y="261"/>
                  </a:lnTo>
                  <a:lnTo>
                    <a:pt x="398" y="242"/>
                  </a:lnTo>
                  <a:lnTo>
                    <a:pt x="423" y="261"/>
                  </a:lnTo>
                  <a:lnTo>
                    <a:pt x="423" y="242"/>
                  </a:lnTo>
                  <a:lnTo>
                    <a:pt x="415" y="236"/>
                  </a:lnTo>
                  <a:lnTo>
                    <a:pt x="423" y="227"/>
                  </a:lnTo>
                  <a:lnTo>
                    <a:pt x="455" y="211"/>
                  </a:lnTo>
                  <a:lnTo>
                    <a:pt x="464" y="236"/>
                  </a:lnTo>
                  <a:lnTo>
                    <a:pt x="504" y="252"/>
                  </a:lnTo>
                  <a:lnTo>
                    <a:pt x="529" y="261"/>
                  </a:lnTo>
                  <a:lnTo>
                    <a:pt x="544" y="261"/>
                  </a:lnTo>
                  <a:lnTo>
                    <a:pt x="544" y="236"/>
                  </a:lnTo>
                  <a:lnTo>
                    <a:pt x="552" y="227"/>
                  </a:lnTo>
                  <a:lnTo>
                    <a:pt x="529" y="211"/>
                  </a:lnTo>
                  <a:lnTo>
                    <a:pt x="544" y="202"/>
                  </a:lnTo>
                  <a:lnTo>
                    <a:pt x="552" y="179"/>
                  </a:lnTo>
                  <a:lnTo>
                    <a:pt x="569" y="202"/>
                  </a:lnTo>
                  <a:lnTo>
                    <a:pt x="585" y="220"/>
                  </a:lnTo>
                  <a:lnTo>
                    <a:pt x="569" y="236"/>
                  </a:lnTo>
                  <a:lnTo>
                    <a:pt x="569" y="252"/>
                  </a:lnTo>
                  <a:lnTo>
                    <a:pt x="577" y="261"/>
                  </a:lnTo>
                  <a:lnTo>
                    <a:pt x="585" y="242"/>
                  </a:lnTo>
                  <a:lnTo>
                    <a:pt x="601" y="227"/>
                  </a:lnTo>
                  <a:lnTo>
                    <a:pt x="592" y="211"/>
                  </a:lnTo>
                  <a:lnTo>
                    <a:pt x="601" y="195"/>
                  </a:lnTo>
                  <a:lnTo>
                    <a:pt x="585" y="179"/>
                  </a:lnTo>
                  <a:lnTo>
                    <a:pt x="569" y="164"/>
                  </a:lnTo>
                  <a:lnTo>
                    <a:pt x="577" y="114"/>
                  </a:lnTo>
                  <a:lnTo>
                    <a:pt x="592" y="105"/>
                  </a:lnTo>
                  <a:lnTo>
                    <a:pt x="592" y="65"/>
                  </a:lnTo>
                  <a:lnTo>
                    <a:pt x="585" y="25"/>
                  </a:lnTo>
                  <a:lnTo>
                    <a:pt x="585" y="9"/>
                  </a:lnTo>
                  <a:lnTo>
                    <a:pt x="617" y="0"/>
                  </a:lnTo>
                  <a:lnTo>
                    <a:pt x="641" y="9"/>
                  </a:lnTo>
                  <a:lnTo>
                    <a:pt x="650" y="16"/>
                  </a:lnTo>
                  <a:lnTo>
                    <a:pt x="626" y="65"/>
                  </a:lnTo>
                  <a:lnTo>
                    <a:pt x="617" y="65"/>
                  </a:lnTo>
                  <a:lnTo>
                    <a:pt x="601" y="74"/>
                  </a:lnTo>
                  <a:lnTo>
                    <a:pt x="609" y="90"/>
                  </a:lnTo>
                  <a:lnTo>
                    <a:pt x="601" y="99"/>
                  </a:lnTo>
                  <a:lnTo>
                    <a:pt x="632" y="171"/>
                  </a:lnTo>
                  <a:lnTo>
                    <a:pt x="626" y="187"/>
                  </a:lnTo>
                  <a:lnTo>
                    <a:pt x="632" y="195"/>
                  </a:lnTo>
                  <a:lnTo>
                    <a:pt x="657" y="227"/>
                  </a:lnTo>
                  <a:lnTo>
                    <a:pt x="666" y="202"/>
                  </a:lnTo>
                  <a:lnTo>
                    <a:pt x="682" y="220"/>
                  </a:lnTo>
                  <a:lnTo>
                    <a:pt x="673" y="252"/>
                  </a:lnTo>
                  <a:lnTo>
                    <a:pt x="691" y="267"/>
                  </a:lnTo>
                  <a:lnTo>
                    <a:pt x="697" y="267"/>
                  </a:lnTo>
                  <a:lnTo>
                    <a:pt x="697" y="252"/>
                  </a:lnTo>
                  <a:lnTo>
                    <a:pt x="716" y="242"/>
                  </a:lnTo>
                  <a:lnTo>
                    <a:pt x="716" y="179"/>
                  </a:lnTo>
                  <a:lnTo>
                    <a:pt x="731" y="179"/>
                  </a:lnTo>
                  <a:lnTo>
                    <a:pt x="747" y="187"/>
                  </a:lnTo>
                  <a:lnTo>
                    <a:pt x="747" y="202"/>
                  </a:lnTo>
                  <a:lnTo>
                    <a:pt x="763" y="202"/>
                  </a:lnTo>
                  <a:lnTo>
                    <a:pt x="763" y="227"/>
                  </a:lnTo>
                  <a:lnTo>
                    <a:pt x="747" y="236"/>
                  </a:lnTo>
                  <a:lnTo>
                    <a:pt x="747" y="252"/>
                  </a:lnTo>
                  <a:lnTo>
                    <a:pt x="763" y="261"/>
                  </a:lnTo>
                  <a:lnTo>
                    <a:pt x="763" y="276"/>
                  </a:lnTo>
                  <a:lnTo>
                    <a:pt x="731" y="308"/>
                  </a:lnTo>
                  <a:lnTo>
                    <a:pt x="716" y="301"/>
                  </a:lnTo>
                  <a:lnTo>
                    <a:pt x="716" y="292"/>
                  </a:lnTo>
                  <a:lnTo>
                    <a:pt x="697" y="292"/>
                  </a:lnTo>
                  <a:lnTo>
                    <a:pt x="706" y="308"/>
                  </a:lnTo>
                  <a:lnTo>
                    <a:pt x="691" y="324"/>
                  </a:lnTo>
                  <a:lnTo>
                    <a:pt x="691" y="341"/>
                  </a:lnTo>
                  <a:lnTo>
                    <a:pt x="673" y="373"/>
                  </a:lnTo>
                  <a:lnTo>
                    <a:pt x="657" y="373"/>
                  </a:lnTo>
                  <a:lnTo>
                    <a:pt x="641" y="389"/>
                  </a:lnTo>
                  <a:lnTo>
                    <a:pt x="650" y="406"/>
                  </a:lnTo>
                  <a:lnTo>
                    <a:pt x="626" y="413"/>
                  </a:lnTo>
                  <a:lnTo>
                    <a:pt x="626" y="429"/>
                  </a:lnTo>
                  <a:lnTo>
                    <a:pt x="617" y="429"/>
                  </a:lnTo>
                  <a:lnTo>
                    <a:pt x="609" y="438"/>
                  </a:lnTo>
                  <a:lnTo>
                    <a:pt x="592" y="478"/>
                  </a:lnTo>
                  <a:lnTo>
                    <a:pt x="592" y="503"/>
                  </a:lnTo>
                  <a:lnTo>
                    <a:pt x="601" y="510"/>
                  </a:lnTo>
                  <a:lnTo>
                    <a:pt x="617" y="510"/>
                  </a:lnTo>
                  <a:lnTo>
                    <a:pt x="626" y="560"/>
                  </a:lnTo>
                  <a:lnTo>
                    <a:pt x="641" y="551"/>
                  </a:lnTo>
                  <a:lnTo>
                    <a:pt x="666" y="560"/>
                  </a:lnTo>
                  <a:lnTo>
                    <a:pt x="682" y="575"/>
                  </a:lnTo>
                  <a:lnTo>
                    <a:pt x="716" y="593"/>
                  </a:lnTo>
                  <a:lnTo>
                    <a:pt x="747" y="593"/>
                  </a:lnTo>
                  <a:lnTo>
                    <a:pt x="756" y="600"/>
                  </a:lnTo>
                  <a:lnTo>
                    <a:pt x="756" y="649"/>
                  </a:lnTo>
                  <a:lnTo>
                    <a:pt x="788" y="680"/>
                  </a:lnTo>
                  <a:lnTo>
                    <a:pt x="803" y="665"/>
                  </a:lnTo>
                  <a:lnTo>
                    <a:pt x="788" y="609"/>
                  </a:lnTo>
                  <a:lnTo>
                    <a:pt x="803" y="600"/>
                  </a:lnTo>
                  <a:lnTo>
                    <a:pt x="819" y="575"/>
                  </a:lnTo>
                  <a:lnTo>
                    <a:pt x="812" y="528"/>
                  </a:lnTo>
                  <a:lnTo>
                    <a:pt x="796" y="510"/>
                  </a:lnTo>
                  <a:lnTo>
                    <a:pt x="803" y="503"/>
                  </a:lnTo>
                  <a:lnTo>
                    <a:pt x="812" y="503"/>
                  </a:lnTo>
                  <a:lnTo>
                    <a:pt x="812" y="470"/>
                  </a:lnTo>
                  <a:lnTo>
                    <a:pt x="803" y="463"/>
                  </a:lnTo>
                  <a:lnTo>
                    <a:pt x="812" y="438"/>
                  </a:lnTo>
                  <a:lnTo>
                    <a:pt x="803" y="429"/>
                  </a:lnTo>
                  <a:lnTo>
                    <a:pt x="803" y="423"/>
                  </a:lnTo>
                  <a:lnTo>
                    <a:pt x="812" y="413"/>
                  </a:lnTo>
                  <a:lnTo>
                    <a:pt x="836" y="423"/>
                  </a:lnTo>
                  <a:lnTo>
                    <a:pt x="859" y="413"/>
                  </a:lnTo>
                  <a:lnTo>
                    <a:pt x="893" y="438"/>
                  </a:lnTo>
                  <a:lnTo>
                    <a:pt x="884" y="447"/>
                  </a:lnTo>
                  <a:lnTo>
                    <a:pt x="893" y="454"/>
                  </a:lnTo>
                  <a:lnTo>
                    <a:pt x="918" y="454"/>
                  </a:lnTo>
                  <a:lnTo>
                    <a:pt x="918" y="503"/>
                  </a:lnTo>
                  <a:lnTo>
                    <a:pt x="942" y="528"/>
                  </a:lnTo>
                  <a:lnTo>
                    <a:pt x="974" y="494"/>
                  </a:lnTo>
                  <a:lnTo>
                    <a:pt x="967" y="487"/>
                  </a:lnTo>
                  <a:lnTo>
                    <a:pt x="974" y="470"/>
                  </a:lnTo>
                  <a:lnTo>
                    <a:pt x="1023" y="551"/>
                  </a:lnTo>
                  <a:lnTo>
                    <a:pt x="1015" y="560"/>
                  </a:lnTo>
                  <a:lnTo>
                    <a:pt x="1015" y="575"/>
                  </a:lnTo>
                  <a:lnTo>
                    <a:pt x="1030" y="584"/>
                  </a:lnTo>
                  <a:lnTo>
                    <a:pt x="1030" y="593"/>
                  </a:lnTo>
                  <a:lnTo>
                    <a:pt x="1047" y="600"/>
                  </a:lnTo>
                  <a:lnTo>
                    <a:pt x="1055" y="600"/>
                  </a:lnTo>
                  <a:lnTo>
                    <a:pt x="1070" y="609"/>
                  </a:lnTo>
                  <a:lnTo>
                    <a:pt x="1055" y="615"/>
                  </a:lnTo>
                  <a:lnTo>
                    <a:pt x="1070" y="615"/>
                  </a:lnTo>
                  <a:lnTo>
                    <a:pt x="1070" y="633"/>
                  </a:lnTo>
                  <a:lnTo>
                    <a:pt x="1079" y="633"/>
                  </a:lnTo>
                  <a:lnTo>
                    <a:pt x="1089" y="640"/>
                  </a:lnTo>
                  <a:lnTo>
                    <a:pt x="1089" y="649"/>
                  </a:lnTo>
                  <a:lnTo>
                    <a:pt x="1095" y="665"/>
                  </a:lnTo>
                  <a:lnTo>
                    <a:pt x="1079" y="674"/>
                  </a:lnTo>
                  <a:lnTo>
                    <a:pt x="1055" y="680"/>
                  </a:lnTo>
                  <a:lnTo>
                    <a:pt x="1039" y="705"/>
                  </a:lnTo>
                  <a:lnTo>
                    <a:pt x="1015" y="705"/>
                  </a:lnTo>
                  <a:lnTo>
                    <a:pt x="990" y="697"/>
                  </a:lnTo>
                  <a:lnTo>
                    <a:pt x="950" y="705"/>
                  </a:lnTo>
                  <a:lnTo>
                    <a:pt x="942" y="722"/>
                  </a:lnTo>
                  <a:lnTo>
                    <a:pt x="933" y="722"/>
                  </a:lnTo>
                  <a:lnTo>
                    <a:pt x="918" y="730"/>
                  </a:lnTo>
                  <a:lnTo>
                    <a:pt x="893" y="762"/>
                  </a:lnTo>
                  <a:lnTo>
                    <a:pt x="902" y="762"/>
                  </a:lnTo>
                  <a:lnTo>
                    <a:pt x="925" y="737"/>
                  </a:lnTo>
                  <a:lnTo>
                    <a:pt x="950" y="722"/>
                  </a:lnTo>
                  <a:lnTo>
                    <a:pt x="974" y="722"/>
                  </a:lnTo>
                  <a:lnTo>
                    <a:pt x="983" y="722"/>
                  </a:lnTo>
                  <a:lnTo>
                    <a:pt x="983" y="737"/>
                  </a:lnTo>
                  <a:lnTo>
                    <a:pt x="967" y="746"/>
                  </a:lnTo>
                  <a:lnTo>
                    <a:pt x="958" y="746"/>
                  </a:lnTo>
                  <a:lnTo>
                    <a:pt x="967" y="754"/>
                  </a:lnTo>
                  <a:lnTo>
                    <a:pt x="974" y="746"/>
                  </a:lnTo>
                  <a:lnTo>
                    <a:pt x="974" y="770"/>
                  </a:lnTo>
                  <a:lnTo>
                    <a:pt x="983" y="777"/>
                  </a:lnTo>
                  <a:lnTo>
                    <a:pt x="999" y="786"/>
                  </a:lnTo>
                  <a:lnTo>
                    <a:pt x="1015" y="786"/>
                  </a:lnTo>
                  <a:lnTo>
                    <a:pt x="1015" y="777"/>
                  </a:lnTo>
                  <a:lnTo>
                    <a:pt x="1030" y="762"/>
                  </a:lnTo>
                  <a:lnTo>
                    <a:pt x="1030" y="777"/>
                  </a:lnTo>
                  <a:lnTo>
                    <a:pt x="1039" y="777"/>
                  </a:lnTo>
                  <a:lnTo>
                    <a:pt x="1030" y="786"/>
                  </a:lnTo>
                  <a:lnTo>
                    <a:pt x="1023" y="795"/>
                  </a:lnTo>
                  <a:lnTo>
                    <a:pt x="983" y="811"/>
                  </a:lnTo>
                  <a:lnTo>
                    <a:pt x="967" y="827"/>
                  </a:lnTo>
                  <a:lnTo>
                    <a:pt x="958" y="811"/>
                  </a:lnTo>
                  <a:lnTo>
                    <a:pt x="983" y="795"/>
                  </a:lnTo>
                  <a:lnTo>
                    <a:pt x="974" y="795"/>
                  </a:lnTo>
                  <a:lnTo>
                    <a:pt x="974" y="786"/>
                  </a:lnTo>
                  <a:lnTo>
                    <a:pt x="958" y="795"/>
                  </a:lnTo>
                  <a:lnTo>
                    <a:pt x="950" y="795"/>
                  </a:lnTo>
                  <a:lnTo>
                    <a:pt x="942" y="786"/>
                  </a:lnTo>
                  <a:lnTo>
                    <a:pt x="933" y="762"/>
                  </a:lnTo>
                  <a:lnTo>
                    <a:pt x="933" y="754"/>
                  </a:lnTo>
                  <a:lnTo>
                    <a:pt x="925" y="762"/>
                  </a:lnTo>
                  <a:lnTo>
                    <a:pt x="918" y="754"/>
                  </a:lnTo>
                  <a:lnTo>
                    <a:pt x="902" y="795"/>
                  </a:lnTo>
                  <a:lnTo>
                    <a:pt x="884" y="802"/>
                  </a:lnTo>
                  <a:lnTo>
                    <a:pt x="844" y="802"/>
                  </a:lnTo>
                  <a:lnTo>
                    <a:pt x="828" y="811"/>
                  </a:lnTo>
                  <a:lnTo>
                    <a:pt x="819" y="817"/>
                  </a:lnTo>
                  <a:lnTo>
                    <a:pt x="796" y="81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39" name="Freeform 10">
              <a:extLst>
                <a:ext uri="{FF2B5EF4-FFF2-40B4-BE49-F238E27FC236}">
                  <a16:creationId xmlns:a16="http://schemas.microsoft.com/office/drawing/2014/main" id="{EDA375E7-9607-4D85-9126-2FD3A2297973}"/>
                </a:ext>
              </a:extLst>
            </p:cNvPr>
            <p:cNvSpPr>
              <a:spLocks/>
            </p:cNvSpPr>
            <p:nvPr/>
          </p:nvSpPr>
          <p:spPr bwMode="gray">
            <a:xfrm>
              <a:off x="5980113" y="3001963"/>
              <a:ext cx="1444625" cy="1014412"/>
            </a:xfrm>
            <a:custGeom>
              <a:avLst/>
              <a:gdLst>
                <a:gd name="T0" fmla="*/ 194 w 780"/>
                <a:gd name="T1" fmla="*/ 113 h 543"/>
                <a:gd name="T2" fmla="*/ 219 w 780"/>
                <a:gd name="T3" fmla="*/ 162 h 543"/>
                <a:gd name="T4" fmla="*/ 340 w 780"/>
                <a:gd name="T5" fmla="*/ 203 h 543"/>
                <a:gd name="T6" fmla="*/ 430 w 780"/>
                <a:gd name="T7" fmla="*/ 209 h 543"/>
                <a:gd name="T8" fmla="*/ 480 w 780"/>
                <a:gd name="T9" fmla="*/ 178 h 543"/>
                <a:gd name="T10" fmla="*/ 535 w 780"/>
                <a:gd name="T11" fmla="*/ 153 h 543"/>
                <a:gd name="T12" fmla="*/ 575 w 780"/>
                <a:gd name="T13" fmla="*/ 121 h 543"/>
                <a:gd name="T14" fmla="*/ 535 w 780"/>
                <a:gd name="T15" fmla="*/ 121 h 543"/>
                <a:gd name="T16" fmla="*/ 560 w 780"/>
                <a:gd name="T17" fmla="*/ 81 h 543"/>
                <a:gd name="T18" fmla="*/ 600 w 780"/>
                <a:gd name="T19" fmla="*/ 32 h 543"/>
                <a:gd name="T20" fmla="*/ 600 w 780"/>
                <a:gd name="T21" fmla="*/ 7 h 543"/>
                <a:gd name="T22" fmla="*/ 672 w 780"/>
                <a:gd name="T23" fmla="*/ 23 h 543"/>
                <a:gd name="T24" fmla="*/ 731 w 780"/>
                <a:gd name="T25" fmla="*/ 97 h 543"/>
                <a:gd name="T26" fmla="*/ 779 w 780"/>
                <a:gd name="T27" fmla="*/ 104 h 543"/>
                <a:gd name="T28" fmla="*/ 747 w 780"/>
                <a:gd name="T29" fmla="*/ 162 h 543"/>
                <a:gd name="T30" fmla="*/ 731 w 780"/>
                <a:gd name="T31" fmla="*/ 209 h 543"/>
                <a:gd name="T32" fmla="*/ 697 w 780"/>
                <a:gd name="T33" fmla="*/ 218 h 543"/>
                <a:gd name="T34" fmla="*/ 650 w 780"/>
                <a:gd name="T35" fmla="*/ 250 h 543"/>
                <a:gd name="T36" fmla="*/ 609 w 780"/>
                <a:gd name="T37" fmla="*/ 275 h 543"/>
                <a:gd name="T38" fmla="*/ 617 w 780"/>
                <a:gd name="T39" fmla="*/ 243 h 543"/>
                <a:gd name="T40" fmla="*/ 575 w 780"/>
                <a:gd name="T41" fmla="*/ 266 h 543"/>
                <a:gd name="T42" fmla="*/ 585 w 780"/>
                <a:gd name="T43" fmla="*/ 299 h 543"/>
                <a:gd name="T44" fmla="*/ 625 w 780"/>
                <a:gd name="T45" fmla="*/ 308 h 543"/>
                <a:gd name="T46" fmla="*/ 585 w 780"/>
                <a:gd name="T47" fmla="*/ 331 h 543"/>
                <a:gd name="T48" fmla="*/ 617 w 780"/>
                <a:gd name="T49" fmla="*/ 380 h 543"/>
                <a:gd name="T50" fmla="*/ 592 w 780"/>
                <a:gd name="T51" fmla="*/ 405 h 543"/>
                <a:gd name="T52" fmla="*/ 592 w 780"/>
                <a:gd name="T53" fmla="*/ 452 h 543"/>
                <a:gd name="T54" fmla="*/ 575 w 780"/>
                <a:gd name="T55" fmla="*/ 485 h 543"/>
                <a:gd name="T56" fmla="*/ 544 w 780"/>
                <a:gd name="T57" fmla="*/ 510 h 543"/>
                <a:gd name="T58" fmla="*/ 511 w 780"/>
                <a:gd name="T59" fmla="*/ 510 h 543"/>
                <a:gd name="T60" fmla="*/ 470 w 780"/>
                <a:gd name="T61" fmla="*/ 533 h 543"/>
                <a:gd name="T62" fmla="*/ 446 w 780"/>
                <a:gd name="T63" fmla="*/ 526 h 543"/>
                <a:gd name="T64" fmla="*/ 423 w 780"/>
                <a:gd name="T65" fmla="*/ 510 h 543"/>
                <a:gd name="T66" fmla="*/ 364 w 780"/>
                <a:gd name="T67" fmla="*/ 510 h 543"/>
                <a:gd name="T68" fmla="*/ 358 w 780"/>
                <a:gd name="T69" fmla="*/ 533 h 543"/>
                <a:gd name="T70" fmla="*/ 340 w 780"/>
                <a:gd name="T71" fmla="*/ 526 h 543"/>
                <a:gd name="T72" fmla="*/ 324 w 780"/>
                <a:gd name="T73" fmla="*/ 502 h 543"/>
                <a:gd name="T74" fmla="*/ 317 w 780"/>
                <a:gd name="T75" fmla="*/ 452 h 543"/>
                <a:gd name="T76" fmla="*/ 284 w 780"/>
                <a:gd name="T77" fmla="*/ 420 h 543"/>
                <a:gd name="T78" fmla="*/ 202 w 780"/>
                <a:gd name="T79" fmla="*/ 436 h 543"/>
                <a:gd name="T80" fmla="*/ 178 w 780"/>
                <a:gd name="T81" fmla="*/ 436 h 543"/>
                <a:gd name="T82" fmla="*/ 129 w 780"/>
                <a:gd name="T83" fmla="*/ 420 h 543"/>
                <a:gd name="T84" fmla="*/ 88 w 780"/>
                <a:gd name="T85" fmla="*/ 405 h 543"/>
                <a:gd name="T86" fmla="*/ 73 w 780"/>
                <a:gd name="T87" fmla="*/ 371 h 543"/>
                <a:gd name="T88" fmla="*/ 82 w 780"/>
                <a:gd name="T89" fmla="*/ 323 h 543"/>
                <a:gd name="T90" fmla="*/ 32 w 780"/>
                <a:gd name="T91" fmla="*/ 315 h 543"/>
                <a:gd name="T92" fmla="*/ 16 w 780"/>
                <a:gd name="T93" fmla="*/ 299 h 543"/>
                <a:gd name="T94" fmla="*/ 0 w 780"/>
                <a:gd name="T95" fmla="*/ 250 h 543"/>
                <a:gd name="T96" fmla="*/ 40 w 780"/>
                <a:gd name="T97" fmla="*/ 234 h 543"/>
                <a:gd name="T98" fmla="*/ 88 w 780"/>
                <a:gd name="T99" fmla="*/ 203 h 543"/>
                <a:gd name="T100" fmla="*/ 106 w 780"/>
                <a:gd name="T101" fmla="*/ 162 h 543"/>
                <a:gd name="T102" fmla="*/ 147 w 780"/>
                <a:gd name="T103" fmla="*/ 129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80" h="543">
                  <a:moveTo>
                    <a:pt x="162" y="97"/>
                  </a:moveTo>
                  <a:lnTo>
                    <a:pt x="178" y="89"/>
                  </a:lnTo>
                  <a:lnTo>
                    <a:pt x="194" y="113"/>
                  </a:lnTo>
                  <a:lnTo>
                    <a:pt x="212" y="113"/>
                  </a:lnTo>
                  <a:lnTo>
                    <a:pt x="219" y="129"/>
                  </a:lnTo>
                  <a:lnTo>
                    <a:pt x="219" y="162"/>
                  </a:lnTo>
                  <a:lnTo>
                    <a:pt x="268" y="178"/>
                  </a:lnTo>
                  <a:lnTo>
                    <a:pt x="293" y="203"/>
                  </a:lnTo>
                  <a:lnTo>
                    <a:pt x="340" y="203"/>
                  </a:lnTo>
                  <a:lnTo>
                    <a:pt x="364" y="218"/>
                  </a:lnTo>
                  <a:lnTo>
                    <a:pt x="398" y="226"/>
                  </a:lnTo>
                  <a:lnTo>
                    <a:pt x="430" y="209"/>
                  </a:lnTo>
                  <a:lnTo>
                    <a:pt x="463" y="209"/>
                  </a:lnTo>
                  <a:lnTo>
                    <a:pt x="486" y="184"/>
                  </a:lnTo>
                  <a:lnTo>
                    <a:pt x="480" y="178"/>
                  </a:lnTo>
                  <a:lnTo>
                    <a:pt x="495" y="162"/>
                  </a:lnTo>
                  <a:lnTo>
                    <a:pt x="511" y="169"/>
                  </a:lnTo>
                  <a:lnTo>
                    <a:pt x="535" y="153"/>
                  </a:lnTo>
                  <a:lnTo>
                    <a:pt x="551" y="137"/>
                  </a:lnTo>
                  <a:lnTo>
                    <a:pt x="585" y="137"/>
                  </a:lnTo>
                  <a:lnTo>
                    <a:pt x="575" y="121"/>
                  </a:lnTo>
                  <a:lnTo>
                    <a:pt x="567" y="113"/>
                  </a:lnTo>
                  <a:lnTo>
                    <a:pt x="551" y="121"/>
                  </a:lnTo>
                  <a:lnTo>
                    <a:pt x="535" y="121"/>
                  </a:lnTo>
                  <a:lnTo>
                    <a:pt x="535" y="89"/>
                  </a:lnTo>
                  <a:lnTo>
                    <a:pt x="544" y="72"/>
                  </a:lnTo>
                  <a:lnTo>
                    <a:pt x="560" y="81"/>
                  </a:lnTo>
                  <a:lnTo>
                    <a:pt x="585" y="72"/>
                  </a:lnTo>
                  <a:lnTo>
                    <a:pt x="592" y="41"/>
                  </a:lnTo>
                  <a:lnTo>
                    <a:pt x="600" y="32"/>
                  </a:lnTo>
                  <a:lnTo>
                    <a:pt x="600" y="23"/>
                  </a:lnTo>
                  <a:lnTo>
                    <a:pt x="592" y="23"/>
                  </a:lnTo>
                  <a:lnTo>
                    <a:pt x="600" y="7"/>
                  </a:lnTo>
                  <a:lnTo>
                    <a:pt x="632" y="0"/>
                  </a:lnTo>
                  <a:lnTo>
                    <a:pt x="657" y="7"/>
                  </a:lnTo>
                  <a:lnTo>
                    <a:pt x="672" y="23"/>
                  </a:lnTo>
                  <a:lnTo>
                    <a:pt x="690" y="81"/>
                  </a:lnTo>
                  <a:lnTo>
                    <a:pt x="706" y="81"/>
                  </a:lnTo>
                  <a:lnTo>
                    <a:pt x="731" y="97"/>
                  </a:lnTo>
                  <a:lnTo>
                    <a:pt x="731" y="113"/>
                  </a:lnTo>
                  <a:lnTo>
                    <a:pt x="747" y="113"/>
                  </a:lnTo>
                  <a:lnTo>
                    <a:pt x="779" y="104"/>
                  </a:lnTo>
                  <a:lnTo>
                    <a:pt x="779" y="121"/>
                  </a:lnTo>
                  <a:lnTo>
                    <a:pt x="756" y="169"/>
                  </a:lnTo>
                  <a:lnTo>
                    <a:pt x="747" y="162"/>
                  </a:lnTo>
                  <a:lnTo>
                    <a:pt x="731" y="169"/>
                  </a:lnTo>
                  <a:lnTo>
                    <a:pt x="737" y="194"/>
                  </a:lnTo>
                  <a:lnTo>
                    <a:pt x="731" y="209"/>
                  </a:lnTo>
                  <a:lnTo>
                    <a:pt x="722" y="209"/>
                  </a:lnTo>
                  <a:lnTo>
                    <a:pt x="706" y="218"/>
                  </a:lnTo>
                  <a:lnTo>
                    <a:pt x="697" y="218"/>
                  </a:lnTo>
                  <a:lnTo>
                    <a:pt x="690" y="226"/>
                  </a:lnTo>
                  <a:lnTo>
                    <a:pt x="682" y="226"/>
                  </a:lnTo>
                  <a:lnTo>
                    <a:pt x="650" y="250"/>
                  </a:lnTo>
                  <a:lnTo>
                    <a:pt x="650" y="259"/>
                  </a:lnTo>
                  <a:lnTo>
                    <a:pt x="632" y="259"/>
                  </a:lnTo>
                  <a:lnTo>
                    <a:pt x="609" y="275"/>
                  </a:lnTo>
                  <a:lnTo>
                    <a:pt x="609" y="266"/>
                  </a:lnTo>
                  <a:lnTo>
                    <a:pt x="609" y="259"/>
                  </a:lnTo>
                  <a:lnTo>
                    <a:pt x="617" y="243"/>
                  </a:lnTo>
                  <a:lnTo>
                    <a:pt x="609" y="234"/>
                  </a:lnTo>
                  <a:lnTo>
                    <a:pt x="585" y="259"/>
                  </a:lnTo>
                  <a:lnTo>
                    <a:pt x="575" y="266"/>
                  </a:lnTo>
                  <a:lnTo>
                    <a:pt x="567" y="266"/>
                  </a:lnTo>
                  <a:lnTo>
                    <a:pt x="560" y="275"/>
                  </a:lnTo>
                  <a:lnTo>
                    <a:pt x="585" y="299"/>
                  </a:lnTo>
                  <a:lnTo>
                    <a:pt x="600" y="291"/>
                  </a:lnTo>
                  <a:lnTo>
                    <a:pt x="625" y="299"/>
                  </a:lnTo>
                  <a:lnTo>
                    <a:pt x="625" y="308"/>
                  </a:lnTo>
                  <a:lnTo>
                    <a:pt x="617" y="299"/>
                  </a:lnTo>
                  <a:lnTo>
                    <a:pt x="600" y="308"/>
                  </a:lnTo>
                  <a:lnTo>
                    <a:pt x="585" y="331"/>
                  </a:lnTo>
                  <a:lnTo>
                    <a:pt x="592" y="340"/>
                  </a:lnTo>
                  <a:lnTo>
                    <a:pt x="600" y="371"/>
                  </a:lnTo>
                  <a:lnTo>
                    <a:pt x="617" y="380"/>
                  </a:lnTo>
                  <a:lnTo>
                    <a:pt x="609" y="380"/>
                  </a:lnTo>
                  <a:lnTo>
                    <a:pt x="617" y="396"/>
                  </a:lnTo>
                  <a:lnTo>
                    <a:pt x="592" y="405"/>
                  </a:lnTo>
                  <a:lnTo>
                    <a:pt x="617" y="405"/>
                  </a:lnTo>
                  <a:lnTo>
                    <a:pt x="609" y="436"/>
                  </a:lnTo>
                  <a:lnTo>
                    <a:pt x="592" y="452"/>
                  </a:lnTo>
                  <a:lnTo>
                    <a:pt x="585" y="452"/>
                  </a:lnTo>
                  <a:lnTo>
                    <a:pt x="585" y="468"/>
                  </a:lnTo>
                  <a:lnTo>
                    <a:pt x="575" y="485"/>
                  </a:lnTo>
                  <a:lnTo>
                    <a:pt x="567" y="485"/>
                  </a:lnTo>
                  <a:lnTo>
                    <a:pt x="567" y="493"/>
                  </a:lnTo>
                  <a:lnTo>
                    <a:pt x="544" y="510"/>
                  </a:lnTo>
                  <a:lnTo>
                    <a:pt x="520" y="510"/>
                  </a:lnTo>
                  <a:lnTo>
                    <a:pt x="520" y="517"/>
                  </a:lnTo>
                  <a:lnTo>
                    <a:pt x="511" y="510"/>
                  </a:lnTo>
                  <a:lnTo>
                    <a:pt x="511" y="517"/>
                  </a:lnTo>
                  <a:lnTo>
                    <a:pt x="503" y="517"/>
                  </a:lnTo>
                  <a:lnTo>
                    <a:pt x="470" y="533"/>
                  </a:lnTo>
                  <a:lnTo>
                    <a:pt x="463" y="542"/>
                  </a:lnTo>
                  <a:lnTo>
                    <a:pt x="463" y="526"/>
                  </a:lnTo>
                  <a:lnTo>
                    <a:pt x="446" y="526"/>
                  </a:lnTo>
                  <a:lnTo>
                    <a:pt x="438" y="526"/>
                  </a:lnTo>
                  <a:lnTo>
                    <a:pt x="423" y="526"/>
                  </a:lnTo>
                  <a:lnTo>
                    <a:pt x="423" y="510"/>
                  </a:lnTo>
                  <a:lnTo>
                    <a:pt x="405" y="510"/>
                  </a:lnTo>
                  <a:lnTo>
                    <a:pt x="373" y="517"/>
                  </a:lnTo>
                  <a:lnTo>
                    <a:pt x="364" y="510"/>
                  </a:lnTo>
                  <a:lnTo>
                    <a:pt x="364" y="517"/>
                  </a:lnTo>
                  <a:lnTo>
                    <a:pt x="358" y="517"/>
                  </a:lnTo>
                  <a:lnTo>
                    <a:pt x="358" y="533"/>
                  </a:lnTo>
                  <a:lnTo>
                    <a:pt x="349" y="533"/>
                  </a:lnTo>
                  <a:lnTo>
                    <a:pt x="349" y="526"/>
                  </a:lnTo>
                  <a:lnTo>
                    <a:pt x="340" y="526"/>
                  </a:lnTo>
                  <a:lnTo>
                    <a:pt x="324" y="517"/>
                  </a:lnTo>
                  <a:lnTo>
                    <a:pt x="324" y="510"/>
                  </a:lnTo>
                  <a:lnTo>
                    <a:pt x="324" y="502"/>
                  </a:lnTo>
                  <a:lnTo>
                    <a:pt x="317" y="493"/>
                  </a:lnTo>
                  <a:lnTo>
                    <a:pt x="308" y="493"/>
                  </a:lnTo>
                  <a:lnTo>
                    <a:pt x="317" y="452"/>
                  </a:lnTo>
                  <a:lnTo>
                    <a:pt x="308" y="436"/>
                  </a:lnTo>
                  <a:lnTo>
                    <a:pt x="299" y="436"/>
                  </a:lnTo>
                  <a:lnTo>
                    <a:pt x="284" y="420"/>
                  </a:lnTo>
                  <a:lnTo>
                    <a:pt x="268" y="420"/>
                  </a:lnTo>
                  <a:lnTo>
                    <a:pt x="227" y="436"/>
                  </a:lnTo>
                  <a:lnTo>
                    <a:pt x="202" y="436"/>
                  </a:lnTo>
                  <a:lnTo>
                    <a:pt x="194" y="445"/>
                  </a:lnTo>
                  <a:lnTo>
                    <a:pt x="187" y="436"/>
                  </a:lnTo>
                  <a:lnTo>
                    <a:pt x="178" y="436"/>
                  </a:lnTo>
                  <a:lnTo>
                    <a:pt x="154" y="436"/>
                  </a:lnTo>
                  <a:lnTo>
                    <a:pt x="137" y="428"/>
                  </a:lnTo>
                  <a:lnTo>
                    <a:pt x="129" y="420"/>
                  </a:lnTo>
                  <a:lnTo>
                    <a:pt x="122" y="420"/>
                  </a:lnTo>
                  <a:lnTo>
                    <a:pt x="106" y="405"/>
                  </a:lnTo>
                  <a:lnTo>
                    <a:pt x="88" y="405"/>
                  </a:lnTo>
                  <a:lnTo>
                    <a:pt x="65" y="396"/>
                  </a:lnTo>
                  <a:lnTo>
                    <a:pt x="57" y="371"/>
                  </a:lnTo>
                  <a:lnTo>
                    <a:pt x="73" y="371"/>
                  </a:lnTo>
                  <a:lnTo>
                    <a:pt x="65" y="355"/>
                  </a:lnTo>
                  <a:lnTo>
                    <a:pt x="82" y="340"/>
                  </a:lnTo>
                  <a:lnTo>
                    <a:pt x="82" y="323"/>
                  </a:lnTo>
                  <a:lnTo>
                    <a:pt x="73" y="315"/>
                  </a:lnTo>
                  <a:lnTo>
                    <a:pt x="48" y="323"/>
                  </a:lnTo>
                  <a:lnTo>
                    <a:pt x="32" y="315"/>
                  </a:lnTo>
                  <a:lnTo>
                    <a:pt x="25" y="308"/>
                  </a:lnTo>
                  <a:lnTo>
                    <a:pt x="8" y="299"/>
                  </a:lnTo>
                  <a:lnTo>
                    <a:pt x="16" y="299"/>
                  </a:lnTo>
                  <a:lnTo>
                    <a:pt x="16" y="275"/>
                  </a:lnTo>
                  <a:lnTo>
                    <a:pt x="0" y="275"/>
                  </a:lnTo>
                  <a:lnTo>
                    <a:pt x="0" y="250"/>
                  </a:lnTo>
                  <a:lnTo>
                    <a:pt x="16" y="243"/>
                  </a:lnTo>
                  <a:lnTo>
                    <a:pt x="32" y="243"/>
                  </a:lnTo>
                  <a:lnTo>
                    <a:pt x="40" y="234"/>
                  </a:lnTo>
                  <a:lnTo>
                    <a:pt x="57" y="234"/>
                  </a:lnTo>
                  <a:lnTo>
                    <a:pt x="82" y="218"/>
                  </a:lnTo>
                  <a:lnTo>
                    <a:pt x="88" y="203"/>
                  </a:lnTo>
                  <a:lnTo>
                    <a:pt x="82" y="169"/>
                  </a:lnTo>
                  <a:lnTo>
                    <a:pt x="82" y="162"/>
                  </a:lnTo>
                  <a:lnTo>
                    <a:pt x="106" y="162"/>
                  </a:lnTo>
                  <a:lnTo>
                    <a:pt x="113" y="129"/>
                  </a:lnTo>
                  <a:lnTo>
                    <a:pt x="137" y="129"/>
                  </a:lnTo>
                  <a:lnTo>
                    <a:pt x="147" y="129"/>
                  </a:lnTo>
                  <a:lnTo>
                    <a:pt x="154" y="104"/>
                  </a:lnTo>
                  <a:lnTo>
                    <a:pt x="162" y="9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0" name="Freeform 11">
              <a:extLst>
                <a:ext uri="{FF2B5EF4-FFF2-40B4-BE49-F238E27FC236}">
                  <a16:creationId xmlns:a16="http://schemas.microsoft.com/office/drawing/2014/main" id="{41F1E83F-8BA5-45FB-B457-BB202A84F475}"/>
                </a:ext>
              </a:extLst>
            </p:cNvPr>
            <p:cNvSpPr>
              <a:spLocks/>
            </p:cNvSpPr>
            <p:nvPr/>
          </p:nvSpPr>
          <p:spPr bwMode="gray">
            <a:xfrm>
              <a:off x="5680075" y="3560763"/>
              <a:ext cx="388938" cy="382587"/>
            </a:xfrm>
            <a:custGeom>
              <a:avLst/>
              <a:gdLst>
                <a:gd name="T0" fmla="*/ 8 w 211"/>
                <a:gd name="T1" fmla="*/ 178 h 204"/>
                <a:gd name="T2" fmla="*/ 8 w 211"/>
                <a:gd name="T3" fmla="*/ 162 h 204"/>
                <a:gd name="T4" fmla="*/ 23 w 211"/>
                <a:gd name="T5" fmla="*/ 153 h 204"/>
                <a:gd name="T6" fmla="*/ 16 w 211"/>
                <a:gd name="T7" fmla="*/ 137 h 204"/>
                <a:gd name="T8" fmla="*/ 8 w 211"/>
                <a:gd name="T9" fmla="*/ 129 h 204"/>
                <a:gd name="T10" fmla="*/ 0 w 211"/>
                <a:gd name="T11" fmla="*/ 113 h 204"/>
                <a:gd name="T12" fmla="*/ 16 w 211"/>
                <a:gd name="T13" fmla="*/ 121 h 204"/>
                <a:gd name="T14" fmla="*/ 65 w 211"/>
                <a:gd name="T15" fmla="*/ 113 h 204"/>
                <a:gd name="T16" fmla="*/ 65 w 211"/>
                <a:gd name="T17" fmla="*/ 97 h 204"/>
                <a:gd name="T18" fmla="*/ 73 w 211"/>
                <a:gd name="T19" fmla="*/ 90 h 204"/>
                <a:gd name="T20" fmla="*/ 107 w 211"/>
                <a:gd name="T21" fmla="*/ 81 h 204"/>
                <a:gd name="T22" fmla="*/ 107 w 211"/>
                <a:gd name="T23" fmla="*/ 66 h 204"/>
                <a:gd name="T24" fmla="*/ 113 w 211"/>
                <a:gd name="T25" fmla="*/ 56 h 204"/>
                <a:gd name="T26" fmla="*/ 113 w 211"/>
                <a:gd name="T27" fmla="*/ 49 h 204"/>
                <a:gd name="T28" fmla="*/ 122 w 211"/>
                <a:gd name="T29" fmla="*/ 49 h 204"/>
                <a:gd name="T30" fmla="*/ 129 w 211"/>
                <a:gd name="T31" fmla="*/ 32 h 204"/>
                <a:gd name="T32" fmla="*/ 129 w 211"/>
                <a:gd name="T33" fmla="*/ 16 h 204"/>
                <a:gd name="T34" fmla="*/ 147 w 211"/>
                <a:gd name="T35" fmla="*/ 9 h 204"/>
                <a:gd name="T36" fmla="*/ 162 w 211"/>
                <a:gd name="T37" fmla="*/ 0 h 204"/>
                <a:gd name="T38" fmla="*/ 170 w 211"/>
                <a:gd name="T39" fmla="*/ 0 h 204"/>
                <a:gd name="T40" fmla="*/ 187 w 211"/>
                <a:gd name="T41" fmla="*/ 9 h 204"/>
                <a:gd name="T42" fmla="*/ 194 w 211"/>
                <a:gd name="T43" fmla="*/ 16 h 204"/>
                <a:gd name="T44" fmla="*/ 210 w 211"/>
                <a:gd name="T45" fmla="*/ 24 h 204"/>
                <a:gd name="T46" fmla="*/ 202 w 211"/>
                <a:gd name="T47" fmla="*/ 32 h 204"/>
                <a:gd name="T48" fmla="*/ 187 w 211"/>
                <a:gd name="T49" fmla="*/ 41 h 204"/>
                <a:gd name="T50" fmla="*/ 170 w 211"/>
                <a:gd name="T51" fmla="*/ 32 h 204"/>
                <a:gd name="T52" fmla="*/ 162 w 211"/>
                <a:gd name="T53" fmla="*/ 41 h 204"/>
                <a:gd name="T54" fmla="*/ 170 w 211"/>
                <a:gd name="T55" fmla="*/ 49 h 204"/>
                <a:gd name="T56" fmla="*/ 162 w 211"/>
                <a:gd name="T57" fmla="*/ 66 h 204"/>
                <a:gd name="T58" fmla="*/ 178 w 211"/>
                <a:gd name="T59" fmla="*/ 72 h 204"/>
                <a:gd name="T60" fmla="*/ 178 w 211"/>
                <a:gd name="T61" fmla="*/ 81 h 204"/>
                <a:gd name="T62" fmla="*/ 170 w 211"/>
                <a:gd name="T63" fmla="*/ 81 h 204"/>
                <a:gd name="T64" fmla="*/ 178 w 211"/>
                <a:gd name="T65" fmla="*/ 90 h 204"/>
                <a:gd name="T66" fmla="*/ 138 w 211"/>
                <a:gd name="T67" fmla="*/ 137 h 204"/>
                <a:gd name="T68" fmla="*/ 122 w 211"/>
                <a:gd name="T69" fmla="*/ 146 h 204"/>
                <a:gd name="T70" fmla="*/ 113 w 211"/>
                <a:gd name="T71" fmla="*/ 137 h 204"/>
                <a:gd name="T72" fmla="*/ 107 w 211"/>
                <a:gd name="T73" fmla="*/ 146 h 204"/>
                <a:gd name="T74" fmla="*/ 107 w 211"/>
                <a:gd name="T75" fmla="*/ 162 h 204"/>
                <a:gd name="T76" fmla="*/ 113 w 211"/>
                <a:gd name="T77" fmla="*/ 162 h 204"/>
                <a:gd name="T78" fmla="*/ 113 w 211"/>
                <a:gd name="T79" fmla="*/ 169 h 204"/>
                <a:gd name="T80" fmla="*/ 122 w 211"/>
                <a:gd name="T81" fmla="*/ 169 h 204"/>
                <a:gd name="T82" fmla="*/ 122 w 211"/>
                <a:gd name="T83" fmla="*/ 186 h 204"/>
                <a:gd name="T84" fmla="*/ 122 w 211"/>
                <a:gd name="T85" fmla="*/ 194 h 204"/>
                <a:gd name="T86" fmla="*/ 97 w 211"/>
                <a:gd name="T87" fmla="*/ 194 h 204"/>
                <a:gd name="T88" fmla="*/ 88 w 211"/>
                <a:gd name="T89" fmla="*/ 203 h 204"/>
                <a:gd name="T90" fmla="*/ 82 w 211"/>
                <a:gd name="T91" fmla="*/ 194 h 204"/>
                <a:gd name="T92" fmla="*/ 73 w 211"/>
                <a:gd name="T93" fmla="*/ 178 h 204"/>
                <a:gd name="T94" fmla="*/ 48 w 211"/>
                <a:gd name="T95" fmla="*/ 178 h 204"/>
                <a:gd name="T96" fmla="*/ 32 w 211"/>
                <a:gd name="T97" fmla="*/ 178 h 204"/>
                <a:gd name="T98" fmla="*/ 8 w 211"/>
                <a:gd name="T99" fmla="*/ 178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1" h="204">
                  <a:moveTo>
                    <a:pt x="8" y="178"/>
                  </a:moveTo>
                  <a:lnTo>
                    <a:pt x="8" y="162"/>
                  </a:lnTo>
                  <a:lnTo>
                    <a:pt x="23" y="15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0" y="113"/>
                  </a:lnTo>
                  <a:lnTo>
                    <a:pt x="16" y="121"/>
                  </a:lnTo>
                  <a:lnTo>
                    <a:pt x="65" y="113"/>
                  </a:lnTo>
                  <a:lnTo>
                    <a:pt x="65" y="97"/>
                  </a:lnTo>
                  <a:lnTo>
                    <a:pt x="73" y="90"/>
                  </a:lnTo>
                  <a:lnTo>
                    <a:pt x="107" y="81"/>
                  </a:lnTo>
                  <a:lnTo>
                    <a:pt x="107" y="66"/>
                  </a:lnTo>
                  <a:lnTo>
                    <a:pt x="113" y="56"/>
                  </a:lnTo>
                  <a:lnTo>
                    <a:pt x="113" y="49"/>
                  </a:lnTo>
                  <a:lnTo>
                    <a:pt x="122" y="49"/>
                  </a:lnTo>
                  <a:lnTo>
                    <a:pt x="129" y="32"/>
                  </a:lnTo>
                  <a:lnTo>
                    <a:pt x="129" y="16"/>
                  </a:lnTo>
                  <a:lnTo>
                    <a:pt x="147" y="9"/>
                  </a:lnTo>
                  <a:lnTo>
                    <a:pt x="162" y="0"/>
                  </a:lnTo>
                  <a:lnTo>
                    <a:pt x="170" y="0"/>
                  </a:lnTo>
                  <a:lnTo>
                    <a:pt x="187" y="9"/>
                  </a:lnTo>
                  <a:lnTo>
                    <a:pt x="194" y="16"/>
                  </a:lnTo>
                  <a:lnTo>
                    <a:pt x="210" y="24"/>
                  </a:lnTo>
                  <a:lnTo>
                    <a:pt x="202" y="32"/>
                  </a:lnTo>
                  <a:lnTo>
                    <a:pt x="187" y="41"/>
                  </a:lnTo>
                  <a:lnTo>
                    <a:pt x="170" y="32"/>
                  </a:lnTo>
                  <a:lnTo>
                    <a:pt x="162" y="41"/>
                  </a:lnTo>
                  <a:lnTo>
                    <a:pt x="170" y="49"/>
                  </a:lnTo>
                  <a:lnTo>
                    <a:pt x="162" y="66"/>
                  </a:lnTo>
                  <a:lnTo>
                    <a:pt x="178" y="72"/>
                  </a:lnTo>
                  <a:lnTo>
                    <a:pt x="178" y="81"/>
                  </a:lnTo>
                  <a:lnTo>
                    <a:pt x="170" y="81"/>
                  </a:lnTo>
                  <a:lnTo>
                    <a:pt x="178" y="90"/>
                  </a:lnTo>
                  <a:lnTo>
                    <a:pt x="138" y="137"/>
                  </a:lnTo>
                  <a:lnTo>
                    <a:pt x="122" y="146"/>
                  </a:lnTo>
                  <a:lnTo>
                    <a:pt x="113" y="137"/>
                  </a:lnTo>
                  <a:lnTo>
                    <a:pt x="107" y="146"/>
                  </a:lnTo>
                  <a:lnTo>
                    <a:pt x="107" y="162"/>
                  </a:lnTo>
                  <a:lnTo>
                    <a:pt x="113" y="162"/>
                  </a:lnTo>
                  <a:lnTo>
                    <a:pt x="113" y="169"/>
                  </a:lnTo>
                  <a:lnTo>
                    <a:pt x="122" y="169"/>
                  </a:lnTo>
                  <a:lnTo>
                    <a:pt x="122" y="186"/>
                  </a:lnTo>
                  <a:lnTo>
                    <a:pt x="122" y="194"/>
                  </a:lnTo>
                  <a:lnTo>
                    <a:pt x="97" y="194"/>
                  </a:lnTo>
                  <a:lnTo>
                    <a:pt x="88" y="203"/>
                  </a:lnTo>
                  <a:lnTo>
                    <a:pt x="82" y="194"/>
                  </a:lnTo>
                  <a:lnTo>
                    <a:pt x="73" y="178"/>
                  </a:lnTo>
                  <a:lnTo>
                    <a:pt x="48" y="178"/>
                  </a:lnTo>
                  <a:lnTo>
                    <a:pt x="32" y="178"/>
                  </a:lnTo>
                  <a:lnTo>
                    <a:pt x="8" y="17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1" name="Freeform 12">
              <a:extLst>
                <a:ext uri="{FF2B5EF4-FFF2-40B4-BE49-F238E27FC236}">
                  <a16:creationId xmlns:a16="http://schemas.microsoft.com/office/drawing/2014/main" id="{6EA1B80B-AC48-4FFD-9AC0-6711994D77DE}"/>
                </a:ext>
              </a:extLst>
            </p:cNvPr>
            <p:cNvSpPr>
              <a:spLocks/>
            </p:cNvSpPr>
            <p:nvPr/>
          </p:nvSpPr>
          <p:spPr bwMode="gray">
            <a:xfrm>
              <a:off x="5662613" y="3516313"/>
              <a:ext cx="349250" cy="271462"/>
            </a:xfrm>
            <a:custGeom>
              <a:avLst/>
              <a:gdLst>
                <a:gd name="T0" fmla="*/ 179 w 188"/>
                <a:gd name="T1" fmla="*/ 24 h 146"/>
                <a:gd name="T2" fmla="*/ 171 w 188"/>
                <a:gd name="T3" fmla="*/ 24 h 146"/>
                <a:gd name="T4" fmla="*/ 156 w 188"/>
                <a:gd name="T5" fmla="*/ 33 h 146"/>
                <a:gd name="T6" fmla="*/ 138 w 188"/>
                <a:gd name="T7" fmla="*/ 40 h 146"/>
                <a:gd name="T8" fmla="*/ 138 w 188"/>
                <a:gd name="T9" fmla="*/ 56 h 146"/>
                <a:gd name="T10" fmla="*/ 131 w 188"/>
                <a:gd name="T11" fmla="*/ 73 h 146"/>
                <a:gd name="T12" fmla="*/ 122 w 188"/>
                <a:gd name="T13" fmla="*/ 73 h 146"/>
                <a:gd name="T14" fmla="*/ 122 w 188"/>
                <a:gd name="T15" fmla="*/ 80 h 146"/>
                <a:gd name="T16" fmla="*/ 116 w 188"/>
                <a:gd name="T17" fmla="*/ 90 h 146"/>
                <a:gd name="T18" fmla="*/ 116 w 188"/>
                <a:gd name="T19" fmla="*/ 105 h 146"/>
                <a:gd name="T20" fmla="*/ 82 w 188"/>
                <a:gd name="T21" fmla="*/ 114 h 146"/>
                <a:gd name="T22" fmla="*/ 74 w 188"/>
                <a:gd name="T23" fmla="*/ 121 h 146"/>
                <a:gd name="T24" fmla="*/ 74 w 188"/>
                <a:gd name="T25" fmla="*/ 137 h 146"/>
                <a:gd name="T26" fmla="*/ 25 w 188"/>
                <a:gd name="T27" fmla="*/ 145 h 146"/>
                <a:gd name="T28" fmla="*/ 9 w 188"/>
                <a:gd name="T29" fmla="*/ 137 h 146"/>
                <a:gd name="T30" fmla="*/ 17 w 188"/>
                <a:gd name="T31" fmla="*/ 121 h 146"/>
                <a:gd name="T32" fmla="*/ 17 w 188"/>
                <a:gd name="T33" fmla="*/ 114 h 146"/>
                <a:gd name="T34" fmla="*/ 0 w 188"/>
                <a:gd name="T35" fmla="*/ 105 h 146"/>
                <a:gd name="T36" fmla="*/ 0 w 188"/>
                <a:gd name="T37" fmla="*/ 73 h 146"/>
                <a:gd name="T38" fmla="*/ 9 w 188"/>
                <a:gd name="T39" fmla="*/ 56 h 146"/>
                <a:gd name="T40" fmla="*/ 9 w 188"/>
                <a:gd name="T41" fmla="*/ 48 h 146"/>
                <a:gd name="T42" fmla="*/ 32 w 188"/>
                <a:gd name="T43" fmla="*/ 48 h 146"/>
                <a:gd name="T44" fmla="*/ 32 w 188"/>
                <a:gd name="T45" fmla="*/ 40 h 146"/>
                <a:gd name="T46" fmla="*/ 50 w 188"/>
                <a:gd name="T47" fmla="*/ 40 h 146"/>
                <a:gd name="T48" fmla="*/ 57 w 188"/>
                <a:gd name="T49" fmla="*/ 24 h 146"/>
                <a:gd name="T50" fmla="*/ 66 w 188"/>
                <a:gd name="T51" fmla="*/ 24 h 146"/>
                <a:gd name="T52" fmla="*/ 66 w 188"/>
                <a:gd name="T53" fmla="*/ 16 h 146"/>
                <a:gd name="T54" fmla="*/ 97 w 188"/>
                <a:gd name="T55" fmla="*/ 24 h 146"/>
                <a:gd name="T56" fmla="*/ 116 w 188"/>
                <a:gd name="T57" fmla="*/ 24 h 146"/>
                <a:gd name="T58" fmla="*/ 116 w 188"/>
                <a:gd name="T59" fmla="*/ 16 h 146"/>
                <a:gd name="T60" fmla="*/ 122 w 188"/>
                <a:gd name="T61" fmla="*/ 16 h 146"/>
                <a:gd name="T62" fmla="*/ 131 w 188"/>
                <a:gd name="T63" fmla="*/ 0 h 146"/>
                <a:gd name="T64" fmla="*/ 138 w 188"/>
                <a:gd name="T65" fmla="*/ 8 h 146"/>
                <a:gd name="T66" fmla="*/ 147 w 188"/>
                <a:gd name="T67" fmla="*/ 33 h 146"/>
                <a:gd name="T68" fmla="*/ 162 w 188"/>
                <a:gd name="T69" fmla="*/ 16 h 146"/>
                <a:gd name="T70" fmla="*/ 187 w 188"/>
                <a:gd name="T71" fmla="*/ 24 h 146"/>
                <a:gd name="T72" fmla="*/ 179 w 188"/>
                <a:gd name="T73" fmla="*/ 24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8" h="146">
                  <a:moveTo>
                    <a:pt x="179" y="24"/>
                  </a:moveTo>
                  <a:lnTo>
                    <a:pt x="171" y="24"/>
                  </a:lnTo>
                  <a:lnTo>
                    <a:pt x="156" y="33"/>
                  </a:lnTo>
                  <a:lnTo>
                    <a:pt x="138" y="40"/>
                  </a:lnTo>
                  <a:lnTo>
                    <a:pt x="138" y="56"/>
                  </a:lnTo>
                  <a:lnTo>
                    <a:pt x="131" y="73"/>
                  </a:lnTo>
                  <a:lnTo>
                    <a:pt x="122" y="73"/>
                  </a:lnTo>
                  <a:lnTo>
                    <a:pt x="122" y="80"/>
                  </a:lnTo>
                  <a:lnTo>
                    <a:pt x="116" y="90"/>
                  </a:lnTo>
                  <a:lnTo>
                    <a:pt x="116" y="105"/>
                  </a:lnTo>
                  <a:lnTo>
                    <a:pt x="82" y="114"/>
                  </a:lnTo>
                  <a:lnTo>
                    <a:pt x="74" y="121"/>
                  </a:lnTo>
                  <a:lnTo>
                    <a:pt x="74" y="137"/>
                  </a:lnTo>
                  <a:lnTo>
                    <a:pt x="25" y="145"/>
                  </a:lnTo>
                  <a:lnTo>
                    <a:pt x="9" y="137"/>
                  </a:lnTo>
                  <a:lnTo>
                    <a:pt x="17" y="121"/>
                  </a:lnTo>
                  <a:lnTo>
                    <a:pt x="17" y="114"/>
                  </a:lnTo>
                  <a:lnTo>
                    <a:pt x="0" y="105"/>
                  </a:lnTo>
                  <a:lnTo>
                    <a:pt x="0" y="73"/>
                  </a:lnTo>
                  <a:lnTo>
                    <a:pt x="9" y="56"/>
                  </a:lnTo>
                  <a:lnTo>
                    <a:pt x="9" y="48"/>
                  </a:lnTo>
                  <a:lnTo>
                    <a:pt x="32" y="48"/>
                  </a:lnTo>
                  <a:lnTo>
                    <a:pt x="32" y="40"/>
                  </a:lnTo>
                  <a:lnTo>
                    <a:pt x="50" y="40"/>
                  </a:lnTo>
                  <a:lnTo>
                    <a:pt x="57" y="24"/>
                  </a:lnTo>
                  <a:lnTo>
                    <a:pt x="66" y="24"/>
                  </a:lnTo>
                  <a:lnTo>
                    <a:pt x="66" y="16"/>
                  </a:lnTo>
                  <a:lnTo>
                    <a:pt x="97" y="24"/>
                  </a:lnTo>
                  <a:lnTo>
                    <a:pt x="116" y="24"/>
                  </a:lnTo>
                  <a:lnTo>
                    <a:pt x="116" y="16"/>
                  </a:lnTo>
                  <a:lnTo>
                    <a:pt x="122" y="16"/>
                  </a:lnTo>
                  <a:lnTo>
                    <a:pt x="131" y="0"/>
                  </a:lnTo>
                  <a:lnTo>
                    <a:pt x="138" y="8"/>
                  </a:lnTo>
                  <a:lnTo>
                    <a:pt x="147" y="33"/>
                  </a:lnTo>
                  <a:lnTo>
                    <a:pt x="162" y="16"/>
                  </a:lnTo>
                  <a:lnTo>
                    <a:pt x="187" y="24"/>
                  </a:lnTo>
                  <a:lnTo>
                    <a:pt x="179" y="2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2" name="Freeform 13">
              <a:extLst>
                <a:ext uri="{FF2B5EF4-FFF2-40B4-BE49-F238E27FC236}">
                  <a16:creationId xmlns:a16="http://schemas.microsoft.com/office/drawing/2014/main" id="{A6D1721F-737A-42CB-BCA2-C4CDE90A64E8}"/>
                </a:ext>
              </a:extLst>
            </p:cNvPr>
            <p:cNvSpPr>
              <a:spLocks/>
            </p:cNvSpPr>
            <p:nvPr/>
          </p:nvSpPr>
          <p:spPr bwMode="gray">
            <a:xfrm>
              <a:off x="5276850" y="3470275"/>
              <a:ext cx="449263" cy="423863"/>
            </a:xfrm>
            <a:custGeom>
              <a:avLst/>
              <a:gdLst>
                <a:gd name="T0" fmla="*/ 227 w 243"/>
                <a:gd name="T1" fmla="*/ 227 h 228"/>
                <a:gd name="T2" fmla="*/ 170 w 243"/>
                <a:gd name="T3" fmla="*/ 218 h 228"/>
                <a:gd name="T4" fmla="*/ 162 w 243"/>
                <a:gd name="T5" fmla="*/ 202 h 228"/>
                <a:gd name="T6" fmla="*/ 137 w 243"/>
                <a:gd name="T7" fmla="*/ 211 h 228"/>
                <a:gd name="T8" fmla="*/ 121 w 243"/>
                <a:gd name="T9" fmla="*/ 211 h 228"/>
                <a:gd name="T10" fmla="*/ 96 w 243"/>
                <a:gd name="T11" fmla="*/ 186 h 228"/>
                <a:gd name="T12" fmla="*/ 80 w 243"/>
                <a:gd name="T13" fmla="*/ 162 h 228"/>
                <a:gd name="T14" fmla="*/ 65 w 243"/>
                <a:gd name="T15" fmla="*/ 155 h 228"/>
                <a:gd name="T16" fmla="*/ 56 w 243"/>
                <a:gd name="T17" fmla="*/ 155 h 228"/>
                <a:gd name="T18" fmla="*/ 48 w 243"/>
                <a:gd name="T19" fmla="*/ 146 h 228"/>
                <a:gd name="T20" fmla="*/ 40 w 243"/>
                <a:gd name="T21" fmla="*/ 121 h 228"/>
                <a:gd name="T22" fmla="*/ 24 w 243"/>
                <a:gd name="T23" fmla="*/ 115 h 228"/>
                <a:gd name="T24" fmla="*/ 15 w 243"/>
                <a:gd name="T25" fmla="*/ 98 h 228"/>
                <a:gd name="T26" fmla="*/ 24 w 243"/>
                <a:gd name="T27" fmla="*/ 81 h 228"/>
                <a:gd name="T28" fmla="*/ 24 w 243"/>
                <a:gd name="T29" fmla="*/ 65 h 228"/>
                <a:gd name="T30" fmla="*/ 15 w 243"/>
                <a:gd name="T31" fmla="*/ 65 h 228"/>
                <a:gd name="T32" fmla="*/ 8 w 243"/>
                <a:gd name="T33" fmla="*/ 49 h 228"/>
                <a:gd name="T34" fmla="*/ 0 w 243"/>
                <a:gd name="T35" fmla="*/ 9 h 228"/>
                <a:gd name="T36" fmla="*/ 8 w 243"/>
                <a:gd name="T37" fmla="*/ 0 h 228"/>
                <a:gd name="T38" fmla="*/ 15 w 243"/>
                <a:gd name="T39" fmla="*/ 16 h 228"/>
                <a:gd name="T40" fmla="*/ 24 w 243"/>
                <a:gd name="T41" fmla="*/ 16 h 228"/>
                <a:gd name="T42" fmla="*/ 31 w 243"/>
                <a:gd name="T43" fmla="*/ 16 h 228"/>
                <a:gd name="T44" fmla="*/ 48 w 243"/>
                <a:gd name="T45" fmla="*/ 9 h 228"/>
                <a:gd name="T46" fmla="*/ 56 w 243"/>
                <a:gd name="T47" fmla="*/ 9 h 228"/>
                <a:gd name="T48" fmla="*/ 48 w 243"/>
                <a:gd name="T49" fmla="*/ 16 h 228"/>
                <a:gd name="T50" fmla="*/ 65 w 243"/>
                <a:gd name="T51" fmla="*/ 25 h 228"/>
                <a:gd name="T52" fmla="*/ 65 w 243"/>
                <a:gd name="T53" fmla="*/ 41 h 228"/>
                <a:gd name="T54" fmla="*/ 96 w 243"/>
                <a:gd name="T55" fmla="*/ 58 h 228"/>
                <a:gd name="T56" fmla="*/ 130 w 243"/>
                <a:gd name="T57" fmla="*/ 58 h 228"/>
                <a:gd name="T58" fmla="*/ 130 w 243"/>
                <a:gd name="T59" fmla="*/ 41 h 228"/>
                <a:gd name="T60" fmla="*/ 145 w 243"/>
                <a:gd name="T61" fmla="*/ 33 h 228"/>
                <a:gd name="T62" fmla="*/ 170 w 243"/>
                <a:gd name="T63" fmla="*/ 33 h 228"/>
                <a:gd name="T64" fmla="*/ 219 w 243"/>
                <a:gd name="T65" fmla="*/ 58 h 228"/>
                <a:gd name="T66" fmla="*/ 219 w 243"/>
                <a:gd name="T67" fmla="*/ 65 h 228"/>
                <a:gd name="T68" fmla="*/ 219 w 243"/>
                <a:gd name="T69" fmla="*/ 73 h 228"/>
                <a:gd name="T70" fmla="*/ 219 w 243"/>
                <a:gd name="T71" fmla="*/ 81 h 228"/>
                <a:gd name="T72" fmla="*/ 210 w 243"/>
                <a:gd name="T73" fmla="*/ 98 h 228"/>
                <a:gd name="T74" fmla="*/ 210 w 243"/>
                <a:gd name="T75" fmla="*/ 130 h 228"/>
                <a:gd name="T76" fmla="*/ 227 w 243"/>
                <a:gd name="T77" fmla="*/ 139 h 228"/>
                <a:gd name="T78" fmla="*/ 227 w 243"/>
                <a:gd name="T79" fmla="*/ 146 h 228"/>
                <a:gd name="T80" fmla="*/ 219 w 243"/>
                <a:gd name="T81" fmla="*/ 162 h 228"/>
                <a:gd name="T82" fmla="*/ 227 w 243"/>
                <a:gd name="T83" fmla="*/ 178 h 228"/>
                <a:gd name="T84" fmla="*/ 235 w 243"/>
                <a:gd name="T85" fmla="*/ 186 h 228"/>
                <a:gd name="T86" fmla="*/ 242 w 243"/>
                <a:gd name="T87" fmla="*/ 202 h 228"/>
                <a:gd name="T88" fmla="*/ 227 w 243"/>
                <a:gd name="T89" fmla="*/ 211 h 228"/>
                <a:gd name="T90" fmla="*/ 227 w 243"/>
                <a:gd name="T91" fmla="*/ 22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28">
                  <a:moveTo>
                    <a:pt x="227" y="227"/>
                  </a:moveTo>
                  <a:lnTo>
                    <a:pt x="170" y="218"/>
                  </a:lnTo>
                  <a:lnTo>
                    <a:pt x="162" y="202"/>
                  </a:lnTo>
                  <a:lnTo>
                    <a:pt x="137" y="211"/>
                  </a:lnTo>
                  <a:lnTo>
                    <a:pt x="121" y="211"/>
                  </a:lnTo>
                  <a:lnTo>
                    <a:pt x="96" y="186"/>
                  </a:lnTo>
                  <a:lnTo>
                    <a:pt x="80" y="162"/>
                  </a:lnTo>
                  <a:lnTo>
                    <a:pt x="65" y="155"/>
                  </a:lnTo>
                  <a:lnTo>
                    <a:pt x="56" y="155"/>
                  </a:lnTo>
                  <a:lnTo>
                    <a:pt x="48" y="146"/>
                  </a:lnTo>
                  <a:lnTo>
                    <a:pt x="40" y="121"/>
                  </a:lnTo>
                  <a:lnTo>
                    <a:pt x="24" y="115"/>
                  </a:lnTo>
                  <a:lnTo>
                    <a:pt x="15" y="98"/>
                  </a:lnTo>
                  <a:lnTo>
                    <a:pt x="24" y="81"/>
                  </a:lnTo>
                  <a:lnTo>
                    <a:pt x="24" y="65"/>
                  </a:lnTo>
                  <a:lnTo>
                    <a:pt x="15" y="65"/>
                  </a:lnTo>
                  <a:lnTo>
                    <a:pt x="8" y="49"/>
                  </a:lnTo>
                  <a:lnTo>
                    <a:pt x="0" y="9"/>
                  </a:lnTo>
                  <a:lnTo>
                    <a:pt x="8" y="0"/>
                  </a:lnTo>
                  <a:lnTo>
                    <a:pt x="15" y="16"/>
                  </a:lnTo>
                  <a:lnTo>
                    <a:pt x="24" y="16"/>
                  </a:lnTo>
                  <a:lnTo>
                    <a:pt x="31" y="16"/>
                  </a:lnTo>
                  <a:lnTo>
                    <a:pt x="48" y="9"/>
                  </a:lnTo>
                  <a:lnTo>
                    <a:pt x="56" y="9"/>
                  </a:lnTo>
                  <a:lnTo>
                    <a:pt x="48" y="16"/>
                  </a:lnTo>
                  <a:lnTo>
                    <a:pt x="65" y="25"/>
                  </a:lnTo>
                  <a:lnTo>
                    <a:pt x="65" y="41"/>
                  </a:lnTo>
                  <a:lnTo>
                    <a:pt x="96" y="58"/>
                  </a:lnTo>
                  <a:lnTo>
                    <a:pt x="130" y="58"/>
                  </a:lnTo>
                  <a:lnTo>
                    <a:pt x="130" y="41"/>
                  </a:lnTo>
                  <a:lnTo>
                    <a:pt x="145" y="33"/>
                  </a:lnTo>
                  <a:lnTo>
                    <a:pt x="170" y="33"/>
                  </a:lnTo>
                  <a:lnTo>
                    <a:pt x="219" y="58"/>
                  </a:lnTo>
                  <a:lnTo>
                    <a:pt x="219" y="65"/>
                  </a:lnTo>
                  <a:lnTo>
                    <a:pt x="219" y="73"/>
                  </a:lnTo>
                  <a:lnTo>
                    <a:pt x="219" y="81"/>
                  </a:lnTo>
                  <a:lnTo>
                    <a:pt x="210" y="98"/>
                  </a:lnTo>
                  <a:lnTo>
                    <a:pt x="210" y="130"/>
                  </a:lnTo>
                  <a:lnTo>
                    <a:pt x="227" y="139"/>
                  </a:lnTo>
                  <a:lnTo>
                    <a:pt x="227" y="146"/>
                  </a:lnTo>
                  <a:lnTo>
                    <a:pt x="219" y="162"/>
                  </a:lnTo>
                  <a:lnTo>
                    <a:pt x="227" y="178"/>
                  </a:lnTo>
                  <a:lnTo>
                    <a:pt x="235" y="186"/>
                  </a:lnTo>
                  <a:lnTo>
                    <a:pt x="242" y="202"/>
                  </a:lnTo>
                  <a:lnTo>
                    <a:pt x="227" y="211"/>
                  </a:lnTo>
                  <a:lnTo>
                    <a:pt x="227" y="22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3" name="Freeform 14">
              <a:extLst>
                <a:ext uri="{FF2B5EF4-FFF2-40B4-BE49-F238E27FC236}">
                  <a16:creationId xmlns:a16="http://schemas.microsoft.com/office/drawing/2014/main" id="{2E92EB4A-E03D-4483-8682-B03C02AFEDA3}"/>
                </a:ext>
              </a:extLst>
            </p:cNvPr>
            <p:cNvSpPr>
              <a:spLocks/>
            </p:cNvSpPr>
            <p:nvPr/>
          </p:nvSpPr>
          <p:spPr bwMode="gray">
            <a:xfrm>
              <a:off x="5876925" y="3363913"/>
              <a:ext cx="257175" cy="123825"/>
            </a:xfrm>
            <a:custGeom>
              <a:avLst/>
              <a:gdLst>
                <a:gd name="T0" fmla="*/ 137 w 138"/>
                <a:gd name="T1" fmla="*/ 15 h 66"/>
                <a:gd name="T2" fmla="*/ 137 w 138"/>
                <a:gd name="T3" fmla="*/ 24 h 66"/>
                <a:gd name="T4" fmla="*/ 112 w 138"/>
                <a:gd name="T5" fmla="*/ 40 h 66"/>
                <a:gd name="T6" fmla="*/ 95 w 138"/>
                <a:gd name="T7" fmla="*/ 40 h 66"/>
                <a:gd name="T8" fmla="*/ 87 w 138"/>
                <a:gd name="T9" fmla="*/ 49 h 66"/>
                <a:gd name="T10" fmla="*/ 71 w 138"/>
                <a:gd name="T11" fmla="*/ 49 h 66"/>
                <a:gd name="T12" fmla="*/ 55 w 138"/>
                <a:gd name="T13" fmla="*/ 56 h 66"/>
                <a:gd name="T14" fmla="*/ 55 w 138"/>
                <a:gd name="T15" fmla="*/ 65 h 66"/>
                <a:gd name="T16" fmla="*/ 31 w 138"/>
                <a:gd name="T17" fmla="*/ 65 h 66"/>
                <a:gd name="T18" fmla="*/ 22 w 138"/>
                <a:gd name="T19" fmla="*/ 65 h 66"/>
                <a:gd name="T20" fmla="*/ 0 w 138"/>
                <a:gd name="T21" fmla="*/ 65 h 66"/>
                <a:gd name="T22" fmla="*/ 0 w 138"/>
                <a:gd name="T23" fmla="*/ 56 h 66"/>
                <a:gd name="T24" fmla="*/ 15 w 138"/>
                <a:gd name="T25" fmla="*/ 56 h 66"/>
                <a:gd name="T26" fmla="*/ 15 w 138"/>
                <a:gd name="T27" fmla="*/ 49 h 66"/>
                <a:gd name="T28" fmla="*/ 31 w 138"/>
                <a:gd name="T29" fmla="*/ 49 h 66"/>
                <a:gd name="T30" fmla="*/ 46 w 138"/>
                <a:gd name="T31" fmla="*/ 40 h 66"/>
                <a:gd name="T32" fmla="*/ 31 w 138"/>
                <a:gd name="T33" fmla="*/ 32 h 66"/>
                <a:gd name="T34" fmla="*/ 22 w 138"/>
                <a:gd name="T35" fmla="*/ 32 h 66"/>
                <a:gd name="T36" fmla="*/ 6 w 138"/>
                <a:gd name="T37" fmla="*/ 32 h 66"/>
                <a:gd name="T38" fmla="*/ 22 w 138"/>
                <a:gd name="T39" fmla="*/ 15 h 66"/>
                <a:gd name="T40" fmla="*/ 15 w 138"/>
                <a:gd name="T41" fmla="*/ 15 h 66"/>
                <a:gd name="T42" fmla="*/ 22 w 138"/>
                <a:gd name="T43" fmla="*/ 9 h 66"/>
                <a:gd name="T44" fmla="*/ 46 w 138"/>
                <a:gd name="T45" fmla="*/ 15 h 66"/>
                <a:gd name="T46" fmla="*/ 46 w 138"/>
                <a:gd name="T47" fmla="*/ 9 h 66"/>
                <a:gd name="T48" fmla="*/ 55 w 138"/>
                <a:gd name="T49" fmla="*/ 0 h 66"/>
                <a:gd name="T50" fmla="*/ 71 w 138"/>
                <a:gd name="T51" fmla="*/ 9 h 66"/>
                <a:gd name="T52" fmla="*/ 120 w 138"/>
                <a:gd name="T53" fmla="*/ 9 h 66"/>
                <a:gd name="T54" fmla="*/ 137 w 138"/>
                <a:gd name="T55" fmla="*/ 15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8" h="66">
                  <a:moveTo>
                    <a:pt x="137" y="15"/>
                  </a:moveTo>
                  <a:lnTo>
                    <a:pt x="137" y="24"/>
                  </a:lnTo>
                  <a:lnTo>
                    <a:pt x="112" y="40"/>
                  </a:lnTo>
                  <a:lnTo>
                    <a:pt x="95" y="40"/>
                  </a:lnTo>
                  <a:lnTo>
                    <a:pt x="87" y="49"/>
                  </a:lnTo>
                  <a:lnTo>
                    <a:pt x="71" y="49"/>
                  </a:lnTo>
                  <a:lnTo>
                    <a:pt x="55" y="56"/>
                  </a:lnTo>
                  <a:lnTo>
                    <a:pt x="55" y="65"/>
                  </a:lnTo>
                  <a:lnTo>
                    <a:pt x="31" y="65"/>
                  </a:lnTo>
                  <a:lnTo>
                    <a:pt x="22" y="65"/>
                  </a:lnTo>
                  <a:lnTo>
                    <a:pt x="0" y="65"/>
                  </a:lnTo>
                  <a:lnTo>
                    <a:pt x="0" y="56"/>
                  </a:lnTo>
                  <a:lnTo>
                    <a:pt x="15" y="56"/>
                  </a:lnTo>
                  <a:lnTo>
                    <a:pt x="15" y="49"/>
                  </a:lnTo>
                  <a:lnTo>
                    <a:pt x="31" y="49"/>
                  </a:lnTo>
                  <a:lnTo>
                    <a:pt x="46" y="40"/>
                  </a:lnTo>
                  <a:lnTo>
                    <a:pt x="31" y="32"/>
                  </a:lnTo>
                  <a:lnTo>
                    <a:pt x="22" y="32"/>
                  </a:lnTo>
                  <a:lnTo>
                    <a:pt x="6" y="32"/>
                  </a:lnTo>
                  <a:lnTo>
                    <a:pt x="22" y="15"/>
                  </a:lnTo>
                  <a:lnTo>
                    <a:pt x="15" y="15"/>
                  </a:lnTo>
                  <a:lnTo>
                    <a:pt x="22" y="9"/>
                  </a:lnTo>
                  <a:lnTo>
                    <a:pt x="46" y="15"/>
                  </a:lnTo>
                  <a:lnTo>
                    <a:pt x="46" y="9"/>
                  </a:lnTo>
                  <a:lnTo>
                    <a:pt x="55" y="0"/>
                  </a:lnTo>
                  <a:lnTo>
                    <a:pt x="71" y="9"/>
                  </a:lnTo>
                  <a:lnTo>
                    <a:pt x="120" y="9"/>
                  </a:lnTo>
                  <a:lnTo>
                    <a:pt x="137" y="1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4" name="Freeform 15">
              <a:extLst>
                <a:ext uri="{FF2B5EF4-FFF2-40B4-BE49-F238E27FC236}">
                  <a16:creationId xmlns:a16="http://schemas.microsoft.com/office/drawing/2014/main" id="{37DBAAC3-C855-48A1-86C8-86B532FA59CC}"/>
                </a:ext>
              </a:extLst>
            </p:cNvPr>
            <p:cNvSpPr>
              <a:spLocks/>
            </p:cNvSpPr>
            <p:nvPr/>
          </p:nvSpPr>
          <p:spPr bwMode="gray">
            <a:xfrm>
              <a:off x="5468938" y="3381375"/>
              <a:ext cx="347662" cy="225425"/>
            </a:xfrm>
            <a:custGeom>
              <a:avLst/>
              <a:gdLst>
                <a:gd name="T0" fmla="*/ 179 w 188"/>
                <a:gd name="T1" fmla="*/ 96 h 121"/>
                <a:gd name="T2" fmla="*/ 171 w 188"/>
                <a:gd name="T3" fmla="*/ 88 h 121"/>
                <a:gd name="T4" fmla="*/ 171 w 188"/>
                <a:gd name="T5" fmla="*/ 96 h 121"/>
                <a:gd name="T6" fmla="*/ 162 w 188"/>
                <a:gd name="T7" fmla="*/ 96 h 121"/>
                <a:gd name="T8" fmla="*/ 155 w 188"/>
                <a:gd name="T9" fmla="*/ 112 h 121"/>
                <a:gd name="T10" fmla="*/ 137 w 188"/>
                <a:gd name="T11" fmla="*/ 112 h 121"/>
                <a:gd name="T12" fmla="*/ 137 w 188"/>
                <a:gd name="T13" fmla="*/ 120 h 121"/>
                <a:gd name="T14" fmla="*/ 114 w 188"/>
                <a:gd name="T15" fmla="*/ 120 h 121"/>
                <a:gd name="T16" fmla="*/ 114 w 188"/>
                <a:gd name="T17" fmla="*/ 112 h 121"/>
                <a:gd name="T18" fmla="*/ 114 w 188"/>
                <a:gd name="T19" fmla="*/ 105 h 121"/>
                <a:gd name="T20" fmla="*/ 65 w 188"/>
                <a:gd name="T21" fmla="*/ 80 h 121"/>
                <a:gd name="T22" fmla="*/ 40 w 188"/>
                <a:gd name="T23" fmla="*/ 80 h 121"/>
                <a:gd name="T24" fmla="*/ 25 w 188"/>
                <a:gd name="T25" fmla="*/ 88 h 121"/>
                <a:gd name="T26" fmla="*/ 25 w 188"/>
                <a:gd name="T27" fmla="*/ 63 h 121"/>
                <a:gd name="T28" fmla="*/ 16 w 188"/>
                <a:gd name="T29" fmla="*/ 63 h 121"/>
                <a:gd name="T30" fmla="*/ 16 w 188"/>
                <a:gd name="T31" fmla="*/ 47 h 121"/>
                <a:gd name="T32" fmla="*/ 9 w 188"/>
                <a:gd name="T33" fmla="*/ 47 h 121"/>
                <a:gd name="T34" fmla="*/ 9 w 188"/>
                <a:gd name="T35" fmla="*/ 40 h 121"/>
                <a:gd name="T36" fmla="*/ 25 w 188"/>
                <a:gd name="T37" fmla="*/ 40 h 121"/>
                <a:gd name="T38" fmla="*/ 32 w 188"/>
                <a:gd name="T39" fmla="*/ 31 h 121"/>
                <a:gd name="T40" fmla="*/ 16 w 188"/>
                <a:gd name="T41" fmla="*/ 15 h 121"/>
                <a:gd name="T42" fmla="*/ 9 w 188"/>
                <a:gd name="T43" fmla="*/ 15 h 121"/>
                <a:gd name="T44" fmla="*/ 9 w 188"/>
                <a:gd name="T45" fmla="*/ 31 h 121"/>
                <a:gd name="T46" fmla="*/ 0 w 188"/>
                <a:gd name="T47" fmla="*/ 15 h 121"/>
                <a:gd name="T48" fmla="*/ 25 w 188"/>
                <a:gd name="T49" fmla="*/ 6 h 121"/>
                <a:gd name="T50" fmla="*/ 40 w 188"/>
                <a:gd name="T51" fmla="*/ 23 h 121"/>
                <a:gd name="T52" fmla="*/ 49 w 188"/>
                <a:gd name="T53" fmla="*/ 23 h 121"/>
                <a:gd name="T54" fmla="*/ 57 w 188"/>
                <a:gd name="T55" fmla="*/ 23 h 121"/>
                <a:gd name="T56" fmla="*/ 57 w 188"/>
                <a:gd name="T57" fmla="*/ 15 h 121"/>
                <a:gd name="T58" fmla="*/ 74 w 188"/>
                <a:gd name="T59" fmla="*/ 6 h 121"/>
                <a:gd name="T60" fmla="*/ 81 w 188"/>
                <a:gd name="T61" fmla="*/ 6 h 121"/>
                <a:gd name="T62" fmla="*/ 74 w 188"/>
                <a:gd name="T63" fmla="*/ 0 h 121"/>
                <a:gd name="T64" fmla="*/ 81 w 188"/>
                <a:gd name="T65" fmla="*/ 0 h 121"/>
                <a:gd name="T66" fmla="*/ 97 w 188"/>
                <a:gd name="T67" fmla="*/ 6 h 121"/>
                <a:gd name="T68" fmla="*/ 97 w 188"/>
                <a:gd name="T69" fmla="*/ 23 h 121"/>
                <a:gd name="T70" fmla="*/ 122 w 188"/>
                <a:gd name="T71" fmla="*/ 23 h 121"/>
                <a:gd name="T72" fmla="*/ 130 w 188"/>
                <a:gd name="T73" fmla="*/ 47 h 121"/>
                <a:gd name="T74" fmla="*/ 171 w 188"/>
                <a:gd name="T75" fmla="*/ 72 h 121"/>
                <a:gd name="T76" fmla="*/ 187 w 188"/>
                <a:gd name="T77" fmla="*/ 80 h 121"/>
                <a:gd name="T78" fmla="*/ 179 w 188"/>
                <a:gd name="T79" fmla="*/ 9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8" h="121">
                  <a:moveTo>
                    <a:pt x="179" y="96"/>
                  </a:moveTo>
                  <a:lnTo>
                    <a:pt x="171" y="88"/>
                  </a:lnTo>
                  <a:lnTo>
                    <a:pt x="171" y="96"/>
                  </a:lnTo>
                  <a:lnTo>
                    <a:pt x="162" y="96"/>
                  </a:lnTo>
                  <a:lnTo>
                    <a:pt x="155" y="112"/>
                  </a:lnTo>
                  <a:lnTo>
                    <a:pt x="137" y="112"/>
                  </a:lnTo>
                  <a:lnTo>
                    <a:pt x="137" y="120"/>
                  </a:lnTo>
                  <a:lnTo>
                    <a:pt x="114" y="120"/>
                  </a:lnTo>
                  <a:lnTo>
                    <a:pt x="114" y="112"/>
                  </a:lnTo>
                  <a:lnTo>
                    <a:pt x="114" y="105"/>
                  </a:lnTo>
                  <a:lnTo>
                    <a:pt x="65" y="80"/>
                  </a:lnTo>
                  <a:lnTo>
                    <a:pt x="40" y="80"/>
                  </a:lnTo>
                  <a:lnTo>
                    <a:pt x="25" y="88"/>
                  </a:lnTo>
                  <a:lnTo>
                    <a:pt x="25" y="63"/>
                  </a:lnTo>
                  <a:lnTo>
                    <a:pt x="16" y="63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9" y="40"/>
                  </a:lnTo>
                  <a:lnTo>
                    <a:pt x="25" y="40"/>
                  </a:lnTo>
                  <a:lnTo>
                    <a:pt x="32" y="31"/>
                  </a:lnTo>
                  <a:lnTo>
                    <a:pt x="16" y="15"/>
                  </a:lnTo>
                  <a:lnTo>
                    <a:pt x="9" y="15"/>
                  </a:lnTo>
                  <a:lnTo>
                    <a:pt x="9" y="31"/>
                  </a:lnTo>
                  <a:lnTo>
                    <a:pt x="0" y="15"/>
                  </a:lnTo>
                  <a:lnTo>
                    <a:pt x="25" y="6"/>
                  </a:lnTo>
                  <a:lnTo>
                    <a:pt x="40" y="23"/>
                  </a:lnTo>
                  <a:lnTo>
                    <a:pt x="49" y="23"/>
                  </a:lnTo>
                  <a:lnTo>
                    <a:pt x="57" y="23"/>
                  </a:lnTo>
                  <a:lnTo>
                    <a:pt x="57" y="15"/>
                  </a:lnTo>
                  <a:lnTo>
                    <a:pt x="74" y="6"/>
                  </a:lnTo>
                  <a:lnTo>
                    <a:pt x="81" y="6"/>
                  </a:lnTo>
                  <a:lnTo>
                    <a:pt x="74" y="0"/>
                  </a:lnTo>
                  <a:lnTo>
                    <a:pt x="81" y="0"/>
                  </a:lnTo>
                  <a:lnTo>
                    <a:pt x="97" y="6"/>
                  </a:lnTo>
                  <a:lnTo>
                    <a:pt x="97" y="23"/>
                  </a:lnTo>
                  <a:lnTo>
                    <a:pt x="122" y="23"/>
                  </a:lnTo>
                  <a:lnTo>
                    <a:pt x="130" y="47"/>
                  </a:lnTo>
                  <a:lnTo>
                    <a:pt x="171" y="72"/>
                  </a:lnTo>
                  <a:lnTo>
                    <a:pt x="187" y="80"/>
                  </a:lnTo>
                  <a:lnTo>
                    <a:pt x="179" y="9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5" name="Freeform 16">
              <a:extLst>
                <a:ext uri="{FF2B5EF4-FFF2-40B4-BE49-F238E27FC236}">
                  <a16:creationId xmlns:a16="http://schemas.microsoft.com/office/drawing/2014/main" id="{B029E113-BC67-47FF-86FB-B63F3AD6802A}"/>
                </a:ext>
              </a:extLst>
            </p:cNvPr>
            <p:cNvSpPr>
              <a:spLocks/>
            </p:cNvSpPr>
            <p:nvPr/>
          </p:nvSpPr>
          <p:spPr bwMode="gray">
            <a:xfrm>
              <a:off x="5559425" y="3289300"/>
              <a:ext cx="407988" cy="273050"/>
            </a:xfrm>
            <a:custGeom>
              <a:avLst/>
              <a:gdLst>
                <a:gd name="T0" fmla="*/ 130 w 219"/>
                <a:gd name="T1" fmla="*/ 146 h 147"/>
                <a:gd name="T2" fmla="*/ 147 w 219"/>
                <a:gd name="T3" fmla="*/ 146 h 147"/>
                <a:gd name="T4" fmla="*/ 153 w 219"/>
                <a:gd name="T5" fmla="*/ 130 h 147"/>
                <a:gd name="T6" fmla="*/ 153 w 219"/>
                <a:gd name="T7" fmla="*/ 113 h 147"/>
                <a:gd name="T8" fmla="*/ 147 w 219"/>
                <a:gd name="T9" fmla="*/ 106 h 147"/>
                <a:gd name="T10" fmla="*/ 162 w 219"/>
                <a:gd name="T11" fmla="*/ 106 h 147"/>
                <a:gd name="T12" fmla="*/ 172 w 219"/>
                <a:gd name="T13" fmla="*/ 90 h 147"/>
                <a:gd name="T14" fmla="*/ 172 w 219"/>
                <a:gd name="T15" fmla="*/ 81 h 147"/>
                <a:gd name="T16" fmla="*/ 187 w 219"/>
                <a:gd name="T17" fmla="*/ 81 h 147"/>
                <a:gd name="T18" fmla="*/ 187 w 219"/>
                <a:gd name="T19" fmla="*/ 90 h 147"/>
                <a:gd name="T20" fmla="*/ 203 w 219"/>
                <a:gd name="T21" fmla="*/ 90 h 147"/>
                <a:gd name="T22" fmla="*/ 218 w 219"/>
                <a:gd name="T23" fmla="*/ 81 h 147"/>
                <a:gd name="T24" fmla="*/ 203 w 219"/>
                <a:gd name="T25" fmla="*/ 73 h 147"/>
                <a:gd name="T26" fmla="*/ 194 w 219"/>
                <a:gd name="T27" fmla="*/ 73 h 147"/>
                <a:gd name="T28" fmla="*/ 178 w 219"/>
                <a:gd name="T29" fmla="*/ 73 h 147"/>
                <a:gd name="T30" fmla="*/ 194 w 219"/>
                <a:gd name="T31" fmla="*/ 56 h 147"/>
                <a:gd name="T32" fmla="*/ 187 w 219"/>
                <a:gd name="T33" fmla="*/ 56 h 147"/>
                <a:gd name="T34" fmla="*/ 162 w 219"/>
                <a:gd name="T35" fmla="*/ 81 h 147"/>
                <a:gd name="T36" fmla="*/ 153 w 219"/>
                <a:gd name="T37" fmla="*/ 73 h 147"/>
                <a:gd name="T38" fmla="*/ 138 w 219"/>
                <a:gd name="T39" fmla="*/ 73 h 147"/>
                <a:gd name="T40" fmla="*/ 138 w 219"/>
                <a:gd name="T41" fmla="*/ 65 h 147"/>
                <a:gd name="T42" fmla="*/ 130 w 219"/>
                <a:gd name="T43" fmla="*/ 65 h 147"/>
                <a:gd name="T44" fmla="*/ 130 w 219"/>
                <a:gd name="T45" fmla="*/ 50 h 147"/>
                <a:gd name="T46" fmla="*/ 113 w 219"/>
                <a:gd name="T47" fmla="*/ 31 h 147"/>
                <a:gd name="T48" fmla="*/ 73 w 219"/>
                <a:gd name="T49" fmla="*/ 31 h 147"/>
                <a:gd name="T50" fmla="*/ 48 w 219"/>
                <a:gd name="T51" fmla="*/ 9 h 147"/>
                <a:gd name="T52" fmla="*/ 32 w 219"/>
                <a:gd name="T53" fmla="*/ 0 h 147"/>
                <a:gd name="T54" fmla="*/ 0 w 219"/>
                <a:gd name="T55" fmla="*/ 9 h 147"/>
                <a:gd name="T56" fmla="*/ 0 w 219"/>
                <a:gd name="T57" fmla="*/ 73 h 147"/>
                <a:gd name="T58" fmla="*/ 8 w 219"/>
                <a:gd name="T59" fmla="*/ 73 h 147"/>
                <a:gd name="T60" fmla="*/ 8 w 219"/>
                <a:gd name="T61" fmla="*/ 65 h 147"/>
                <a:gd name="T62" fmla="*/ 25 w 219"/>
                <a:gd name="T63" fmla="*/ 56 h 147"/>
                <a:gd name="T64" fmla="*/ 32 w 219"/>
                <a:gd name="T65" fmla="*/ 56 h 147"/>
                <a:gd name="T66" fmla="*/ 25 w 219"/>
                <a:gd name="T67" fmla="*/ 50 h 147"/>
                <a:gd name="T68" fmla="*/ 32 w 219"/>
                <a:gd name="T69" fmla="*/ 50 h 147"/>
                <a:gd name="T70" fmla="*/ 48 w 219"/>
                <a:gd name="T71" fmla="*/ 56 h 147"/>
                <a:gd name="T72" fmla="*/ 48 w 219"/>
                <a:gd name="T73" fmla="*/ 73 h 147"/>
                <a:gd name="T74" fmla="*/ 73 w 219"/>
                <a:gd name="T75" fmla="*/ 73 h 147"/>
                <a:gd name="T76" fmla="*/ 81 w 219"/>
                <a:gd name="T77" fmla="*/ 97 h 147"/>
                <a:gd name="T78" fmla="*/ 122 w 219"/>
                <a:gd name="T79" fmla="*/ 122 h 147"/>
                <a:gd name="T80" fmla="*/ 138 w 219"/>
                <a:gd name="T81" fmla="*/ 130 h 147"/>
                <a:gd name="T82" fmla="*/ 130 w 219"/>
                <a:gd name="T83" fmla="*/ 14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9" h="147">
                  <a:moveTo>
                    <a:pt x="130" y="146"/>
                  </a:moveTo>
                  <a:lnTo>
                    <a:pt x="147" y="146"/>
                  </a:lnTo>
                  <a:lnTo>
                    <a:pt x="153" y="130"/>
                  </a:lnTo>
                  <a:lnTo>
                    <a:pt x="153" y="113"/>
                  </a:lnTo>
                  <a:lnTo>
                    <a:pt x="147" y="106"/>
                  </a:lnTo>
                  <a:lnTo>
                    <a:pt x="162" y="106"/>
                  </a:lnTo>
                  <a:lnTo>
                    <a:pt x="172" y="90"/>
                  </a:lnTo>
                  <a:lnTo>
                    <a:pt x="172" y="81"/>
                  </a:lnTo>
                  <a:lnTo>
                    <a:pt x="187" y="81"/>
                  </a:lnTo>
                  <a:lnTo>
                    <a:pt x="187" y="90"/>
                  </a:lnTo>
                  <a:lnTo>
                    <a:pt x="203" y="90"/>
                  </a:lnTo>
                  <a:lnTo>
                    <a:pt x="218" y="81"/>
                  </a:lnTo>
                  <a:lnTo>
                    <a:pt x="203" y="73"/>
                  </a:lnTo>
                  <a:lnTo>
                    <a:pt x="194" y="73"/>
                  </a:lnTo>
                  <a:lnTo>
                    <a:pt x="178" y="73"/>
                  </a:lnTo>
                  <a:lnTo>
                    <a:pt x="194" y="56"/>
                  </a:lnTo>
                  <a:lnTo>
                    <a:pt x="187" y="56"/>
                  </a:lnTo>
                  <a:lnTo>
                    <a:pt x="162" y="81"/>
                  </a:lnTo>
                  <a:lnTo>
                    <a:pt x="153" y="73"/>
                  </a:lnTo>
                  <a:lnTo>
                    <a:pt x="138" y="73"/>
                  </a:lnTo>
                  <a:lnTo>
                    <a:pt x="138" y="65"/>
                  </a:lnTo>
                  <a:lnTo>
                    <a:pt x="130" y="65"/>
                  </a:lnTo>
                  <a:lnTo>
                    <a:pt x="130" y="50"/>
                  </a:lnTo>
                  <a:lnTo>
                    <a:pt x="113" y="31"/>
                  </a:lnTo>
                  <a:lnTo>
                    <a:pt x="73" y="31"/>
                  </a:lnTo>
                  <a:lnTo>
                    <a:pt x="48" y="9"/>
                  </a:lnTo>
                  <a:lnTo>
                    <a:pt x="32" y="0"/>
                  </a:lnTo>
                  <a:lnTo>
                    <a:pt x="0" y="9"/>
                  </a:lnTo>
                  <a:lnTo>
                    <a:pt x="0" y="73"/>
                  </a:lnTo>
                  <a:lnTo>
                    <a:pt x="8" y="73"/>
                  </a:lnTo>
                  <a:lnTo>
                    <a:pt x="8" y="65"/>
                  </a:lnTo>
                  <a:lnTo>
                    <a:pt x="25" y="56"/>
                  </a:lnTo>
                  <a:lnTo>
                    <a:pt x="32" y="56"/>
                  </a:lnTo>
                  <a:lnTo>
                    <a:pt x="25" y="50"/>
                  </a:lnTo>
                  <a:lnTo>
                    <a:pt x="32" y="50"/>
                  </a:lnTo>
                  <a:lnTo>
                    <a:pt x="48" y="56"/>
                  </a:lnTo>
                  <a:lnTo>
                    <a:pt x="48" y="73"/>
                  </a:lnTo>
                  <a:lnTo>
                    <a:pt x="73" y="73"/>
                  </a:lnTo>
                  <a:lnTo>
                    <a:pt x="81" y="97"/>
                  </a:lnTo>
                  <a:lnTo>
                    <a:pt x="122" y="122"/>
                  </a:lnTo>
                  <a:lnTo>
                    <a:pt x="138" y="130"/>
                  </a:lnTo>
                  <a:lnTo>
                    <a:pt x="130" y="14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6" name="Freeform 17">
              <a:extLst>
                <a:ext uri="{FF2B5EF4-FFF2-40B4-BE49-F238E27FC236}">
                  <a16:creationId xmlns:a16="http://schemas.microsoft.com/office/drawing/2014/main" id="{69B81D74-7C1B-4BD5-A4F4-E83A2A7D763C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2413" y="2925763"/>
              <a:ext cx="981075" cy="515937"/>
            </a:xfrm>
            <a:custGeom>
              <a:avLst/>
              <a:gdLst>
                <a:gd name="T0" fmla="*/ 504 w 529"/>
                <a:gd name="T1" fmla="*/ 144 h 275"/>
                <a:gd name="T2" fmla="*/ 487 w 529"/>
                <a:gd name="T3" fmla="*/ 169 h 275"/>
                <a:gd name="T4" fmla="*/ 456 w 529"/>
                <a:gd name="T5" fmla="*/ 202 h 275"/>
                <a:gd name="T6" fmla="*/ 432 w 529"/>
                <a:gd name="T7" fmla="*/ 209 h 275"/>
                <a:gd name="T8" fmla="*/ 432 w 529"/>
                <a:gd name="T9" fmla="*/ 249 h 275"/>
                <a:gd name="T10" fmla="*/ 366 w 529"/>
                <a:gd name="T11" fmla="*/ 243 h 275"/>
                <a:gd name="T12" fmla="*/ 341 w 529"/>
                <a:gd name="T13" fmla="*/ 243 h 275"/>
                <a:gd name="T14" fmla="*/ 317 w 529"/>
                <a:gd name="T15" fmla="*/ 243 h 275"/>
                <a:gd name="T16" fmla="*/ 285 w 529"/>
                <a:gd name="T17" fmla="*/ 274 h 275"/>
                <a:gd name="T18" fmla="*/ 261 w 529"/>
                <a:gd name="T19" fmla="*/ 266 h 275"/>
                <a:gd name="T20" fmla="*/ 253 w 529"/>
                <a:gd name="T21" fmla="*/ 258 h 275"/>
                <a:gd name="T22" fmla="*/ 236 w 529"/>
                <a:gd name="T23" fmla="*/ 224 h 275"/>
                <a:gd name="T24" fmla="*/ 171 w 529"/>
                <a:gd name="T25" fmla="*/ 202 h 275"/>
                <a:gd name="T26" fmla="*/ 123 w 529"/>
                <a:gd name="T27" fmla="*/ 202 h 275"/>
                <a:gd name="T28" fmla="*/ 114 w 529"/>
                <a:gd name="T29" fmla="*/ 266 h 275"/>
                <a:gd name="T30" fmla="*/ 74 w 529"/>
                <a:gd name="T31" fmla="*/ 258 h 275"/>
                <a:gd name="T32" fmla="*/ 65 w 529"/>
                <a:gd name="T33" fmla="*/ 243 h 275"/>
                <a:gd name="T34" fmla="*/ 49 w 529"/>
                <a:gd name="T35" fmla="*/ 218 h 275"/>
                <a:gd name="T36" fmla="*/ 59 w 529"/>
                <a:gd name="T37" fmla="*/ 209 h 275"/>
                <a:gd name="T38" fmla="*/ 99 w 529"/>
                <a:gd name="T39" fmla="*/ 202 h 275"/>
                <a:gd name="T40" fmla="*/ 74 w 529"/>
                <a:gd name="T41" fmla="*/ 169 h 275"/>
                <a:gd name="T42" fmla="*/ 34 w 529"/>
                <a:gd name="T43" fmla="*/ 177 h 275"/>
                <a:gd name="T44" fmla="*/ 34 w 529"/>
                <a:gd name="T45" fmla="*/ 169 h 275"/>
                <a:gd name="T46" fmla="*/ 9 w 529"/>
                <a:gd name="T47" fmla="*/ 153 h 275"/>
                <a:gd name="T48" fmla="*/ 9 w 529"/>
                <a:gd name="T49" fmla="*/ 96 h 275"/>
                <a:gd name="T50" fmla="*/ 34 w 529"/>
                <a:gd name="T51" fmla="*/ 112 h 275"/>
                <a:gd name="T52" fmla="*/ 49 w 529"/>
                <a:gd name="T53" fmla="*/ 72 h 275"/>
                <a:gd name="T54" fmla="*/ 74 w 529"/>
                <a:gd name="T55" fmla="*/ 72 h 275"/>
                <a:gd name="T56" fmla="*/ 114 w 529"/>
                <a:gd name="T57" fmla="*/ 96 h 275"/>
                <a:gd name="T58" fmla="*/ 148 w 529"/>
                <a:gd name="T59" fmla="*/ 87 h 275"/>
                <a:gd name="T60" fmla="*/ 188 w 529"/>
                <a:gd name="T61" fmla="*/ 96 h 275"/>
                <a:gd name="T62" fmla="*/ 171 w 529"/>
                <a:gd name="T63" fmla="*/ 72 h 275"/>
                <a:gd name="T64" fmla="*/ 179 w 529"/>
                <a:gd name="T65" fmla="*/ 56 h 275"/>
                <a:gd name="T66" fmla="*/ 188 w 529"/>
                <a:gd name="T67" fmla="*/ 22 h 275"/>
                <a:gd name="T68" fmla="*/ 276 w 529"/>
                <a:gd name="T69" fmla="*/ 7 h 275"/>
                <a:gd name="T70" fmla="*/ 285 w 529"/>
                <a:gd name="T71" fmla="*/ 0 h 275"/>
                <a:gd name="T72" fmla="*/ 317 w 529"/>
                <a:gd name="T73" fmla="*/ 16 h 275"/>
                <a:gd name="T74" fmla="*/ 326 w 529"/>
                <a:gd name="T75" fmla="*/ 22 h 275"/>
                <a:gd name="T76" fmla="*/ 341 w 529"/>
                <a:gd name="T77" fmla="*/ 40 h 275"/>
                <a:gd name="T78" fmla="*/ 375 w 529"/>
                <a:gd name="T79" fmla="*/ 22 h 275"/>
                <a:gd name="T80" fmla="*/ 398 w 529"/>
                <a:gd name="T81" fmla="*/ 40 h 275"/>
                <a:gd name="T82" fmla="*/ 438 w 529"/>
                <a:gd name="T83" fmla="*/ 81 h 275"/>
                <a:gd name="T84" fmla="*/ 472 w 529"/>
                <a:gd name="T85" fmla="*/ 87 h 275"/>
                <a:gd name="T86" fmla="*/ 512 w 529"/>
                <a:gd name="T87" fmla="*/ 121 h 275"/>
                <a:gd name="T88" fmla="*/ 528 w 529"/>
                <a:gd name="T89" fmla="*/ 129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29" h="275">
                  <a:moveTo>
                    <a:pt x="512" y="137"/>
                  </a:moveTo>
                  <a:lnTo>
                    <a:pt x="504" y="144"/>
                  </a:lnTo>
                  <a:lnTo>
                    <a:pt x="497" y="169"/>
                  </a:lnTo>
                  <a:lnTo>
                    <a:pt x="487" y="169"/>
                  </a:lnTo>
                  <a:lnTo>
                    <a:pt x="463" y="169"/>
                  </a:lnTo>
                  <a:lnTo>
                    <a:pt x="456" y="202"/>
                  </a:lnTo>
                  <a:lnTo>
                    <a:pt x="432" y="202"/>
                  </a:lnTo>
                  <a:lnTo>
                    <a:pt x="432" y="209"/>
                  </a:lnTo>
                  <a:lnTo>
                    <a:pt x="438" y="243"/>
                  </a:lnTo>
                  <a:lnTo>
                    <a:pt x="432" y="249"/>
                  </a:lnTo>
                  <a:lnTo>
                    <a:pt x="415" y="243"/>
                  </a:lnTo>
                  <a:lnTo>
                    <a:pt x="366" y="243"/>
                  </a:lnTo>
                  <a:lnTo>
                    <a:pt x="350" y="234"/>
                  </a:lnTo>
                  <a:lnTo>
                    <a:pt x="341" y="243"/>
                  </a:lnTo>
                  <a:lnTo>
                    <a:pt x="341" y="249"/>
                  </a:lnTo>
                  <a:lnTo>
                    <a:pt x="317" y="243"/>
                  </a:lnTo>
                  <a:lnTo>
                    <a:pt x="310" y="249"/>
                  </a:lnTo>
                  <a:lnTo>
                    <a:pt x="285" y="274"/>
                  </a:lnTo>
                  <a:lnTo>
                    <a:pt x="276" y="266"/>
                  </a:lnTo>
                  <a:lnTo>
                    <a:pt x="261" y="266"/>
                  </a:lnTo>
                  <a:lnTo>
                    <a:pt x="261" y="258"/>
                  </a:lnTo>
                  <a:lnTo>
                    <a:pt x="253" y="258"/>
                  </a:lnTo>
                  <a:lnTo>
                    <a:pt x="253" y="243"/>
                  </a:lnTo>
                  <a:lnTo>
                    <a:pt x="236" y="224"/>
                  </a:lnTo>
                  <a:lnTo>
                    <a:pt x="196" y="224"/>
                  </a:lnTo>
                  <a:lnTo>
                    <a:pt x="171" y="202"/>
                  </a:lnTo>
                  <a:lnTo>
                    <a:pt x="155" y="193"/>
                  </a:lnTo>
                  <a:lnTo>
                    <a:pt x="123" y="202"/>
                  </a:lnTo>
                  <a:lnTo>
                    <a:pt x="123" y="266"/>
                  </a:lnTo>
                  <a:lnTo>
                    <a:pt x="114" y="266"/>
                  </a:lnTo>
                  <a:lnTo>
                    <a:pt x="99" y="249"/>
                  </a:lnTo>
                  <a:lnTo>
                    <a:pt x="74" y="258"/>
                  </a:lnTo>
                  <a:lnTo>
                    <a:pt x="74" y="243"/>
                  </a:lnTo>
                  <a:lnTo>
                    <a:pt x="65" y="243"/>
                  </a:lnTo>
                  <a:lnTo>
                    <a:pt x="59" y="218"/>
                  </a:lnTo>
                  <a:lnTo>
                    <a:pt x="49" y="218"/>
                  </a:lnTo>
                  <a:lnTo>
                    <a:pt x="65" y="218"/>
                  </a:lnTo>
                  <a:lnTo>
                    <a:pt x="59" y="209"/>
                  </a:lnTo>
                  <a:lnTo>
                    <a:pt x="65" y="202"/>
                  </a:lnTo>
                  <a:lnTo>
                    <a:pt x="99" y="202"/>
                  </a:lnTo>
                  <a:lnTo>
                    <a:pt x="90" y="177"/>
                  </a:lnTo>
                  <a:lnTo>
                    <a:pt x="74" y="169"/>
                  </a:lnTo>
                  <a:lnTo>
                    <a:pt x="59" y="161"/>
                  </a:lnTo>
                  <a:lnTo>
                    <a:pt x="34" y="177"/>
                  </a:lnTo>
                  <a:lnTo>
                    <a:pt x="25" y="177"/>
                  </a:lnTo>
                  <a:lnTo>
                    <a:pt x="34" y="169"/>
                  </a:lnTo>
                  <a:lnTo>
                    <a:pt x="25" y="153"/>
                  </a:lnTo>
                  <a:lnTo>
                    <a:pt x="9" y="153"/>
                  </a:lnTo>
                  <a:lnTo>
                    <a:pt x="0" y="137"/>
                  </a:lnTo>
                  <a:lnTo>
                    <a:pt x="9" y="96"/>
                  </a:lnTo>
                  <a:lnTo>
                    <a:pt x="25" y="112"/>
                  </a:lnTo>
                  <a:lnTo>
                    <a:pt x="34" y="112"/>
                  </a:lnTo>
                  <a:lnTo>
                    <a:pt x="25" y="96"/>
                  </a:lnTo>
                  <a:lnTo>
                    <a:pt x="49" y="72"/>
                  </a:lnTo>
                  <a:lnTo>
                    <a:pt x="65" y="81"/>
                  </a:lnTo>
                  <a:lnTo>
                    <a:pt x="74" y="72"/>
                  </a:lnTo>
                  <a:lnTo>
                    <a:pt x="90" y="81"/>
                  </a:lnTo>
                  <a:lnTo>
                    <a:pt x="114" y="96"/>
                  </a:lnTo>
                  <a:lnTo>
                    <a:pt x="131" y="87"/>
                  </a:lnTo>
                  <a:lnTo>
                    <a:pt x="148" y="87"/>
                  </a:lnTo>
                  <a:lnTo>
                    <a:pt x="155" y="96"/>
                  </a:lnTo>
                  <a:lnTo>
                    <a:pt x="188" y="96"/>
                  </a:lnTo>
                  <a:lnTo>
                    <a:pt x="196" y="81"/>
                  </a:lnTo>
                  <a:lnTo>
                    <a:pt x="171" y="72"/>
                  </a:lnTo>
                  <a:lnTo>
                    <a:pt x="188" y="63"/>
                  </a:lnTo>
                  <a:lnTo>
                    <a:pt x="179" y="56"/>
                  </a:lnTo>
                  <a:lnTo>
                    <a:pt x="188" y="47"/>
                  </a:lnTo>
                  <a:lnTo>
                    <a:pt x="188" y="22"/>
                  </a:lnTo>
                  <a:lnTo>
                    <a:pt x="204" y="32"/>
                  </a:lnTo>
                  <a:lnTo>
                    <a:pt x="276" y="7"/>
                  </a:lnTo>
                  <a:lnTo>
                    <a:pt x="276" y="0"/>
                  </a:lnTo>
                  <a:lnTo>
                    <a:pt x="285" y="0"/>
                  </a:lnTo>
                  <a:lnTo>
                    <a:pt x="310" y="0"/>
                  </a:lnTo>
                  <a:lnTo>
                    <a:pt x="317" y="16"/>
                  </a:lnTo>
                  <a:lnTo>
                    <a:pt x="317" y="22"/>
                  </a:lnTo>
                  <a:lnTo>
                    <a:pt x="326" y="22"/>
                  </a:lnTo>
                  <a:lnTo>
                    <a:pt x="341" y="32"/>
                  </a:lnTo>
                  <a:lnTo>
                    <a:pt x="341" y="40"/>
                  </a:lnTo>
                  <a:lnTo>
                    <a:pt x="358" y="40"/>
                  </a:lnTo>
                  <a:lnTo>
                    <a:pt x="375" y="22"/>
                  </a:lnTo>
                  <a:lnTo>
                    <a:pt x="390" y="16"/>
                  </a:lnTo>
                  <a:lnTo>
                    <a:pt x="398" y="40"/>
                  </a:lnTo>
                  <a:lnTo>
                    <a:pt x="432" y="96"/>
                  </a:lnTo>
                  <a:lnTo>
                    <a:pt x="438" y="81"/>
                  </a:lnTo>
                  <a:lnTo>
                    <a:pt x="447" y="96"/>
                  </a:lnTo>
                  <a:lnTo>
                    <a:pt x="472" y="87"/>
                  </a:lnTo>
                  <a:lnTo>
                    <a:pt x="497" y="112"/>
                  </a:lnTo>
                  <a:lnTo>
                    <a:pt x="512" y="121"/>
                  </a:lnTo>
                  <a:lnTo>
                    <a:pt x="512" y="112"/>
                  </a:lnTo>
                  <a:lnTo>
                    <a:pt x="528" y="129"/>
                  </a:lnTo>
                  <a:lnTo>
                    <a:pt x="512" y="13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7" name="Freeform 18">
              <a:extLst>
                <a:ext uri="{FF2B5EF4-FFF2-40B4-BE49-F238E27FC236}">
                  <a16:creationId xmlns:a16="http://schemas.microsoft.com/office/drawing/2014/main" id="{0D498754-0BBA-4883-9F4F-189D1A2C0460}"/>
                </a:ext>
              </a:extLst>
            </p:cNvPr>
            <p:cNvSpPr>
              <a:spLocks/>
            </p:cNvSpPr>
            <p:nvPr/>
          </p:nvSpPr>
          <p:spPr bwMode="gray">
            <a:xfrm>
              <a:off x="4803775" y="3711575"/>
              <a:ext cx="274638" cy="274638"/>
            </a:xfrm>
            <a:custGeom>
              <a:avLst/>
              <a:gdLst>
                <a:gd name="T0" fmla="*/ 147 w 148"/>
                <a:gd name="T1" fmla="*/ 130 h 147"/>
                <a:gd name="T2" fmla="*/ 122 w 148"/>
                <a:gd name="T3" fmla="*/ 146 h 147"/>
                <a:gd name="T4" fmla="*/ 115 w 148"/>
                <a:gd name="T5" fmla="*/ 137 h 147"/>
                <a:gd name="T6" fmla="*/ 10 w 148"/>
                <a:gd name="T7" fmla="*/ 137 h 147"/>
                <a:gd name="T8" fmla="*/ 10 w 148"/>
                <a:gd name="T9" fmla="*/ 48 h 147"/>
                <a:gd name="T10" fmla="*/ 0 w 148"/>
                <a:gd name="T11" fmla="*/ 32 h 147"/>
                <a:gd name="T12" fmla="*/ 10 w 148"/>
                <a:gd name="T13" fmla="*/ 0 h 147"/>
                <a:gd name="T14" fmla="*/ 10 w 148"/>
                <a:gd name="T15" fmla="*/ 9 h 147"/>
                <a:gd name="T16" fmla="*/ 34 w 148"/>
                <a:gd name="T17" fmla="*/ 9 h 147"/>
                <a:gd name="T18" fmla="*/ 57 w 148"/>
                <a:gd name="T19" fmla="*/ 16 h 147"/>
                <a:gd name="T20" fmla="*/ 91 w 148"/>
                <a:gd name="T21" fmla="*/ 9 h 147"/>
                <a:gd name="T22" fmla="*/ 97 w 148"/>
                <a:gd name="T23" fmla="*/ 9 h 147"/>
                <a:gd name="T24" fmla="*/ 97 w 148"/>
                <a:gd name="T25" fmla="*/ 16 h 147"/>
                <a:gd name="T26" fmla="*/ 107 w 148"/>
                <a:gd name="T27" fmla="*/ 9 h 147"/>
                <a:gd name="T28" fmla="*/ 107 w 148"/>
                <a:gd name="T29" fmla="*/ 16 h 147"/>
                <a:gd name="T30" fmla="*/ 122 w 148"/>
                <a:gd name="T31" fmla="*/ 9 h 147"/>
                <a:gd name="T32" fmla="*/ 131 w 148"/>
                <a:gd name="T33" fmla="*/ 40 h 147"/>
                <a:gd name="T34" fmla="*/ 122 w 148"/>
                <a:gd name="T35" fmla="*/ 65 h 147"/>
                <a:gd name="T36" fmla="*/ 115 w 148"/>
                <a:gd name="T37" fmla="*/ 48 h 147"/>
                <a:gd name="T38" fmla="*/ 107 w 148"/>
                <a:gd name="T39" fmla="*/ 25 h 147"/>
                <a:gd name="T40" fmla="*/ 107 w 148"/>
                <a:gd name="T41" fmla="*/ 32 h 147"/>
                <a:gd name="T42" fmla="*/ 107 w 148"/>
                <a:gd name="T43" fmla="*/ 40 h 147"/>
                <a:gd name="T44" fmla="*/ 147 w 148"/>
                <a:gd name="T45" fmla="*/ 130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48" h="147">
                  <a:moveTo>
                    <a:pt x="147" y="130"/>
                  </a:moveTo>
                  <a:lnTo>
                    <a:pt x="122" y="146"/>
                  </a:lnTo>
                  <a:lnTo>
                    <a:pt x="115" y="137"/>
                  </a:lnTo>
                  <a:lnTo>
                    <a:pt x="10" y="137"/>
                  </a:lnTo>
                  <a:lnTo>
                    <a:pt x="10" y="48"/>
                  </a:lnTo>
                  <a:lnTo>
                    <a:pt x="0" y="32"/>
                  </a:lnTo>
                  <a:lnTo>
                    <a:pt x="10" y="0"/>
                  </a:lnTo>
                  <a:lnTo>
                    <a:pt x="10" y="9"/>
                  </a:lnTo>
                  <a:lnTo>
                    <a:pt x="34" y="9"/>
                  </a:lnTo>
                  <a:lnTo>
                    <a:pt x="57" y="16"/>
                  </a:lnTo>
                  <a:lnTo>
                    <a:pt x="91" y="9"/>
                  </a:lnTo>
                  <a:lnTo>
                    <a:pt x="97" y="9"/>
                  </a:lnTo>
                  <a:lnTo>
                    <a:pt x="97" y="16"/>
                  </a:lnTo>
                  <a:lnTo>
                    <a:pt x="107" y="9"/>
                  </a:lnTo>
                  <a:lnTo>
                    <a:pt x="107" y="16"/>
                  </a:lnTo>
                  <a:lnTo>
                    <a:pt x="122" y="9"/>
                  </a:lnTo>
                  <a:lnTo>
                    <a:pt x="131" y="40"/>
                  </a:lnTo>
                  <a:lnTo>
                    <a:pt x="122" y="65"/>
                  </a:lnTo>
                  <a:lnTo>
                    <a:pt x="115" y="48"/>
                  </a:lnTo>
                  <a:lnTo>
                    <a:pt x="107" y="25"/>
                  </a:lnTo>
                  <a:lnTo>
                    <a:pt x="107" y="32"/>
                  </a:lnTo>
                  <a:lnTo>
                    <a:pt x="107" y="40"/>
                  </a:lnTo>
                  <a:lnTo>
                    <a:pt x="147" y="13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8" name="Freeform 19">
              <a:extLst>
                <a:ext uri="{FF2B5EF4-FFF2-40B4-BE49-F238E27FC236}">
                  <a16:creationId xmlns:a16="http://schemas.microsoft.com/office/drawing/2014/main" id="{9A6F5CB1-ED47-4A9F-AAE8-ADF830C65A5F}"/>
                </a:ext>
              </a:extLst>
            </p:cNvPr>
            <p:cNvSpPr>
              <a:spLocks/>
            </p:cNvSpPr>
            <p:nvPr/>
          </p:nvSpPr>
          <p:spPr bwMode="gray">
            <a:xfrm>
              <a:off x="4449763" y="3686175"/>
              <a:ext cx="376237" cy="358775"/>
            </a:xfrm>
            <a:custGeom>
              <a:avLst/>
              <a:gdLst>
                <a:gd name="T0" fmla="*/ 31 w 203"/>
                <a:gd name="T1" fmla="*/ 137 h 193"/>
                <a:gd name="T2" fmla="*/ 22 w 203"/>
                <a:gd name="T3" fmla="*/ 120 h 193"/>
                <a:gd name="T4" fmla="*/ 15 w 203"/>
                <a:gd name="T5" fmla="*/ 120 h 193"/>
                <a:gd name="T6" fmla="*/ 0 w 203"/>
                <a:gd name="T7" fmla="*/ 96 h 193"/>
                <a:gd name="T8" fmla="*/ 6 w 203"/>
                <a:gd name="T9" fmla="*/ 87 h 193"/>
                <a:gd name="T10" fmla="*/ 6 w 203"/>
                <a:gd name="T11" fmla="*/ 71 h 193"/>
                <a:gd name="T12" fmla="*/ 6 w 203"/>
                <a:gd name="T13" fmla="*/ 55 h 193"/>
                <a:gd name="T14" fmla="*/ 0 w 203"/>
                <a:gd name="T15" fmla="*/ 47 h 193"/>
                <a:gd name="T16" fmla="*/ 0 w 203"/>
                <a:gd name="T17" fmla="*/ 40 h 193"/>
                <a:gd name="T18" fmla="*/ 6 w 203"/>
                <a:gd name="T19" fmla="*/ 31 h 193"/>
                <a:gd name="T20" fmla="*/ 6 w 203"/>
                <a:gd name="T21" fmla="*/ 24 h 193"/>
                <a:gd name="T22" fmla="*/ 22 w 203"/>
                <a:gd name="T23" fmla="*/ 6 h 193"/>
                <a:gd name="T24" fmla="*/ 22 w 203"/>
                <a:gd name="T25" fmla="*/ 0 h 193"/>
                <a:gd name="T26" fmla="*/ 40 w 203"/>
                <a:gd name="T27" fmla="*/ 0 h 193"/>
                <a:gd name="T28" fmla="*/ 63 w 203"/>
                <a:gd name="T29" fmla="*/ 6 h 193"/>
                <a:gd name="T30" fmla="*/ 80 w 203"/>
                <a:gd name="T31" fmla="*/ 6 h 193"/>
                <a:gd name="T32" fmla="*/ 80 w 203"/>
                <a:gd name="T33" fmla="*/ 24 h 193"/>
                <a:gd name="T34" fmla="*/ 128 w 203"/>
                <a:gd name="T35" fmla="*/ 40 h 193"/>
                <a:gd name="T36" fmla="*/ 137 w 203"/>
                <a:gd name="T37" fmla="*/ 31 h 193"/>
                <a:gd name="T38" fmla="*/ 137 w 203"/>
                <a:gd name="T39" fmla="*/ 15 h 193"/>
                <a:gd name="T40" fmla="*/ 161 w 203"/>
                <a:gd name="T41" fmla="*/ 0 h 193"/>
                <a:gd name="T42" fmla="*/ 177 w 203"/>
                <a:gd name="T43" fmla="*/ 6 h 193"/>
                <a:gd name="T44" fmla="*/ 177 w 203"/>
                <a:gd name="T45" fmla="*/ 15 h 193"/>
                <a:gd name="T46" fmla="*/ 202 w 203"/>
                <a:gd name="T47" fmla="*/ 15 h 193"/>
                <a:gd name="T48" fmla="*/ 192 w 203"/>
                <a:gd name="T49" fmla="*/ 47 h 193"/>
                <a:gd name="T50" fmla="*/ 202 w 203"/>
                <a:gd name="T51" fmla="*/ 63 h 193"/>
                <a:gd name="T52" fmla="*/ 202 w 203"/>
                <a:gd name="T53" fmla="*/ 152 h 193"/>
                <a:gd name="T54" fmla="*/ 202 w 203"/>
                <a:gd name="T55" fmla="*/ 177 h 193"/>
                <a:gd name="T56" fmla="*/ 192 w 203"/>
                <a:gd name="T57" fmla="*/ 186 h 193"/>
                <a:gd name="T58" fmla="*/ 184 w 203"/>
                <a:gd name="T59" fmla="*/ 192 h 193"/>
                <a:gd name="T60" fmla="*/ 87 w 203"/>
                <a:gd name="T61" fmla="*/ 137 h 193"/>
                <a:gd name="T62" fmla="*/ 72 w 203"/>
                <a:gd name="T63" fmla="*/ 145 h 193"/>
                <a:gd name="T64" fmla="*/ 63 w 203"/>
                <a:gd name="T65" fmla="*/ 137 h 193"/>
                <a:gd name="T66" fmla="*/ 31 w 203"/>
                <a:gd name="T67" fmla="*/ 13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3" h="193">
                  <a:moveTo>
                    <a:pt x="31" y="137"/>
                  </a:moveTo>
                  <a:lnTo>
                    <a:pt x="22" y="120"/>
                  </a:lnTo>
                  <a:lnTo>
                    <a:pt x="15" y="120"/>
                  </a:lnTo>
                  <a:lnTo>
                    <a:pt x="0" y="96"/>
                  </a:lnTo>
                  <a:lnTo>
                    <a:pt x="6" y="87"/>
                  </a:lnTo>
                  <a:lnTo>
                    <a:pt x="6" y="71"/>
                  </a:lnTo>
                  <a:lnTo>
                    <a:pt x="6" y="55"/>
                  </a:lnTo>
                  <a:lnTo>
                    <a:pt x="0" y="47"/>
                  </a:lnTo>
                  <a:lnTo>
                    <a:pt x="0" y="40"/>
                  </a:lnTo>
                  <a:lnTo>
                    <a:pt x="6" y="31"/>
                  </a:lnTo>
                  <a:lnTo>
                    <a:pt x="6" y="24"/>
                  </a:lnTo>
                  <a:lnTo>
                    <a:pt x="22" y="6"/>
                  </a:lnTo>
                  <a:lnTo>
                    <a:pt x="22" y="0"/>
                  </a:lnTo>
                  <a:lnTo>
                    <a:pt x="40" y="0"/>
                  </a:lnTo>
                  <a:lnTo>
                    <a:pt x="63" y="6"/>
                  </a:lnTo>
                  <a:lnTo>
                    <a:pt x="80" y="6"/>
                  </a:lnTo>
                  <a:lnTo>
                    <a:pt x="80" y="24"/>
                  </a:lnTo>
                  <a:lnTo>
                    <a:pt x="128" y="40"/>
                  </a:lnTo>
                  <a:lnTo>
                    <a:pt x="137" y="31"/>
                  </a:lnTo>
                  <a:lnTo>
                    <a:pt x="137" y="15"/>
                  </a:lnTo>
                  <a:lnTo>
                    <a:pt x="161" y="0"/>
                  </a:lnTo>
                  <a:lnTo>
                    <a:pt x="177" y="6"/>
                  </a:lnTo>
                  <a:lnTo>
                    <a:pt x="177" y="15"/>
                  </a:lnTo>
                  <a:lnTo>
                    <a:pt x="202" y="15"/>
                  </a:lnTo>
                  <a:lnTo>
                    <a:pt x="192" y="47"/>
                  </a:lnTo>
                  <a:lnTo>
                    <a:pt x="202" y="63"/>
                  </a:lnTo>
                  <a:lnTo>
                    <a:pt x="202" y="152"/>
                  </a:lnTo>
                  <a:lnTo>
                    <a:pt x="202" y="177"/>
                  </a:lnTo>
                  <a:lnTo>
                    <a:pt x="192" y="186"/>
                  </a:lnTo>
                  <a:lnTo>
                    <a:pt x="184" y="192"/>
                  </a:lnTo>
                  <a:lnTo>
                    <a:pt x="87" y="137"/>
                  </a:lnTo>
                  <a:lnTo>
                    <a:pt x="72" y="145"/>
                  </a:lnTo>
                  <a:lnTo>
                    <a:pt x="63" y="137"/>
                  </a:lnTo>
                  <a:lnTo>
                    <a:pt x="31" y="13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49" name="Freeform 20">
              <a:extLst>
                <a:ext uri="{FF2B5EF4-FFF2-40B4-BE49-F238E27FC236}">
                  <a16:creationId xmlns:a16="http://schemas.microsoft.com/office/drawing/2014/main" id="{D6FC5C81-C4E5-4DE3-9C13-7470BC3435E6}"/>
                </a:ext>
              </a:extLst>
            </p:cNvPr>
            <p:cNvSpPr>
              <a:spLocks/>
            </p:cNvSpPr>
            <p:nvPr/>
          </p:nvSpPr>
          <p:spPr bwMode="gray">
            <a:xfrm>
              <a:off x="4025900" y="3560763"/>
              <a:ext cx="484188" cy="484187"/>
            </a:xfrm>
            <a:custGeom>
              <a:avLst/>
              <a:gdLst>
                <a:gd name="T0" fmla="*/ 82 w 261"/>
                <a:gd name="T1" fmla="*/ 32 h 259"/>
                <a:gd name="T2" fmla="*/ 90 w 261"/>
                <a:gd name="T3" fmla="*/ 32 h 259"/>
                <a:gd name="T4" fmla="*/ 98 w 261"/>
                <a:gd name="T5" fmla="*/ 72 h 259"/>
                <a:gd name="T6" fmla="*/ 65 w 261"/>
                <a:gd name="T7" fmla="*/ 81 h 259"/>
                <a:gd name="T8" fmla="*/ 65 w 261"/>
                <a:gd name="T9" fmla="*/ 90 h 259"/>
                <a:gd name="T10" fmla="*/ 42 w 261"/>
                <a:gd name="T11" fmla="*/ 106 h 259"/>
                <a:gd name="T12" fmla="*/ 8 w 261"/>
                <a:gd name="T13" fmla="*/ 121 h 259"/>
                <a:gd name="T14" fmla="*/ 0 w 261"/>
                <a:gd name="T15" fmla="*/ 129 h 259"/>
                <a:gd name="T16" fmla="*/ 0 w 261"/>
                <a:gd name="T17" fmla="*/ 146 h 259"/>
                <a:gd name="T18" fmla="*/ 48 w 261"/>
                <a:gd name="T19" fmla="*/ 178 h 259"/>
                <a:gd name="T20" fmla="*/ 122 w 261"/>
                <a:gd name="T21" fmla="*/ 234 h 259"/>
                <a:gd name="T22" fmla="*/ 130 w 261"/>
                <a:gd name="T23" fmla="*/ 243 h 259"/>
                <a:gd name="T24" fmla="*/ 145 w 261"/>
                <a:gd name="T25" fmla="*/ 252 h 259"/>
                <a:gd name="T26" fmla="*/ 154 w 261"/>
                <a:gd name="T27" fmla="*/ 258 h 259"/>
                <a:gd name="T28" fmla="*/ 163 w 261"/>
                <a:gd name="T29" fmla="*/ 258 h 259"/>
                <a:gd name="T30" fmla="*/ 179 w 261"/>
                <a:gd name="T31" fmla="*/ 258 h 259"/>
                <a:gd name="T32" fmla="*/ 260 w 261"/>
                <a:gd name="T33" fmla="*/ 203 h 259"/>
                <a:gd name="T34" fmla="*/ 251 w 261"/>
                <a:gd name="T35" fmla="*/ 186 h 259"/>
                <a:gd name="T36" fmla="*/ 244 w 261"/>
                <a:gd name="T37" fmla="*/ 186 h 259"/>
                <a:gd name="T38" fmla="*/ 229 w 261"/>
                <a:gd name="T39" fmla="*/ 162 h 259"/>
                <a:gd name="T40" fmla="*/ 235 w 261"/>
                <a:gd name="T41" fmla="*/ 153 h 259"/>
                <a:gd name="T42" fmla="*/ 235 w 261"/>
                <a:gd name="T43" fmla="*/ 137 h 259"/>
                <a:gd name="T44" fmla="*/ 235 w 261"/>
                <a:gd name="T45" fmla="*/ 121 h 259"/>
                <a:gd name="T46" fmla="*/ 229 w 261"/>
                <a:gd name="T47" fmla="*/ 113 h 259"/>
                <a:gd name="T48" fmla="*/ 229 w 261"/>
                <a:gd name="T49" fmla="*/ 106 h 259"/>
                <a:gd name="T50" fmla="*/ 229 w 261"/>
                <a:gd name="T51" fmla="*/ 81 h 259"/>
                <a:gd name="T52" fmla="*/ 210 w 261"/>
                <a:gd name="T53" fmla="*/ 72 h 259"/>
                <a:gd name="T54" fmla="*/ 204 w 261"/>
                <a:gd name="T55" fmla="*/ 56 h 259"/>
                <a:gd name="T56" fmla="*/ 219 w 261"/>
                <a:gd name="T57" fmla="*/ 41 h 259"/>
                <a:gd name="T58" fmla="*/ 210 w 261"/>
                <a:gd name="T59" fmla="*/ 9 h 259"/>
                <a:gd name="T60" fmla="*/ 219 w 261"/>
                <a:gd name="T61" fmla="*/ 0 h 259"/>
                <a:gd name="T62" fmla="*/ 210 w 261"/>
                <a:gd name="T63" fmla="*/ 9 h 259"/>
                <a:gd name="T64" fmla="*/ 187 w 261"/>
                <a:gd name="T65" fmla="*/ 0 h 259"/>
                <a:gd name="T66" fmla="*/ 179 w 261"/>
                <a:gd name="T67" fmla="*/ 9 h 259"/>
                <a:gd name="T68" fmla="*/ 163 w 261"/>
                <a:gd name="T69" fmla="*/ 0 h 259"/>
                <a:gd name="T70" fmla="*/ 145 w 261"/>
                <a:gd name="T71" fmla="*/ 9 h 259"/>
                <a:gd name="T72" fmla="*/ 122 w 261"/>
                <a:gd name="T73" fmla="*/ 9 h 259"/>
                <a:gd name="T74" fmla="*/ 82 w 261"/>
                <a:gd name="T75" fmla="*/ 32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61" h="259">
                  <a:moveTo>
                    <a:pt x="82" y="32"/>
                  </a:moveTo>
                  <a:lnTo>
                    <a:pt x="90" y="32"/>
                  </a:lnTo>
                  <a:lnTo>
                    <a:pt x="98" y="72"/>
                  </a:lnTo>
                  <a:lnTo>
                    <a:pt x="65" y="81"/>
                  </a:lnTo>
                  <a:lnTo>
                    <a:pt x="65" y="90"/>
                  </a:lnTo>
                  <a:lnTo>
                    <a:pt x="42" y="106"/>
                  </a:lnTo>
                  <a:lnTo>
                    <a:pt x="8" y="121"/>
                  </a:lnTo>
                  <a:lnTo>
                    <a:pt x="0" y="129"/>
                  </a:lnTo>
                  <a:lnTo>
                    <a:pt x="0" y="146"/>
                  </a:lnTo>
                  <a:lnTo>
                    <a:pt x="48" y="178"/>
                  </a:lnTo>
                  <a:lnTo>
                    <a:pt x="122" y="234"/>
                  </a:lnTo>
                  <a:lnTo>
                    <a:pt x="130" y="243"/>
                  </a:lnTo>
                  <a:lnTo>
                    <a:pt x="145" y="252"/>
                  </a:lnTo>
                  <a:lnTo>
                    <a:pt x="154" y="258"/>
                  </a:lnTo>
                  <a:lnTo>
                    <a:pt x="163" y="258"/>
                  </a:lnTo>
                  <a:lnTo>
                    <a:pt x="179" y="258"/>
                  </a:lnTo>
                  <a:lnTo>
                    <a:pt x="260" y="203"/>
                  </a:lnTo>
                  <a:lnTo>
                    <a:pt x="251" y="186"/>
                  </a:lnTo>
                  <a:lnTo>
                    <a:pt x="244" y="186"/>
                  </a:lnTo>
                  <a:lnTo>
                    <a:pt x="229" y="162"/>
                  </a:lnTo>
                  <a:lnTo>
                    <a:pt x="235" y="153"/>
                  </a:lnTo>
                  <a:lnTo>
                    <a:pt x="235" y="137"/>
                  </a:lnTo>
                  <a:lnTo>
                    <a:pt x="235" y="121"/>
                  </a:lnTo>
                  <a:lnTo>
                    <a:pt x="229" y="113"/>
                  </a:lnTo>
                  <a:lnTo>
                    <a:pt x="229" y="106"/>
                  </a:lnTo>
                  <a:lnTo>
                    <a:pt x="229" y="81"/>
                  </a:lnTo>
                  <a:lnTo>
                    <a:pt x="210" y="72"/>
                  </a:lnTo>
                  <a:lnTo>
                    <a:pt x="204" y="56"/>
                  </a:lnTo>
                  <a:lnTo>
                    <a:pt x="219" y="41"/>
                  </a:lnTo>
                  <a:lnTo>
                    <a:pt x="210" y="9"/>
                  </a:lnTo>
                  <a:lnTo>
                    <a:pt x="219" y="0"/>
                  </a:lnTo>
                  <a:lnTo>
                    <a:pt x="210" y="9"/>
                  </a:lnTo>
                  <a:lnTo>
                    <a:pt x="187" y="0"/>
                  </a:lnTo>
                  <a:lnTo>
                    <a:pt x="179" y="9"/>
                  </a:lnTo>
                  <a:lnTo>
                    <a:pt x="163" y="0"/>
                  </a:lnTo>
                  <a:lnTo>
                    <a:pt x="145" y="9"/>
                  </a:lnTo>
                  <a:lnTo>
                    <a:pt x="122" y="9"/>
                  </a:lnTo>
                  <a:lnTo>
                    <a:pt x="82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0" name="Freeform 21">
              <a:extLst>
                <a:ext uri="{FF2B5EF4-FFF2-40B4-BE49-F238E27FC236}">
                  <a16:creationId xmlns:a16="http://schemas.microsoft.com/office/drawing/2014/main" id="{8072C71F-98D7-490A-8156-D25A5C23A004}"/>
                </a:ext>
              </a:extLst>
            </p:cNvPr>
            <p:cNvSpPr>
              <a:spLocks/>
            </p:cNvSpPr>
            <p:nvPr/>
          </p:nvSpPr>
          <p:spPr bwMode="gray">
            <a:xfrm>
              <a:off x="3938588" y="3894138"/>
              <a:ext cx="390525" cy="379412"/>
            </a:xfrm>
            <a:custGeom>
              <a:avLst/>
              <a:gdLst>
                <a:gd name="T0" fmla="*/ 96 w 212"/>
                <a:gd name="T1" fmla="*/ 0 h 203"/>
                <a:gd name="T2" fmla="*/ 170 w 212"/>
                <a:gd name="T3" fmla="*/ 56 h 203"/>
                <a:gd name="T4" fmla="*/ 178 w 212"/>
                <a:gd name="T5" fmla="*/ 65 h 203"/>
                <a:gd name="T6" fmla="*/ 193 w 212"/>
                <a:gd name="T7" fmla="*/ 74 h 203"/>
                <a:gd name="T8" fmla="*/ 202 w 212"/>
                <a:gd name="T9" fmla="*/ 80 h 203"/>
                <a:gd name="T10" fmla="*/ 211 w 212"/>
                <a:gd name="T11" fmla="*/ 80 h 203"/>
                <a:gd name="T12" fmla="*/ 211 w 212"/>
                <a:gd name="T13" fmla="*/ 121 h 203"/>
                <a:gd name="T14" fmla="*/ 202 w 212"/>
                <a:gd name="T15" fmla="*/ 130 h 203"/>
                <a:gd name="T16" fmla="*/ 162 w 212"/>
                <a:gd name="T17" fmla="*/ 137 h 203"/>
                <a:gd name="T18" fmla="*/ 146 w 212"/>
                <a:gd name="T19" fmla="*/ 137 h 203"/>
                <a:gd name="T20" fmla="*/ 130 w 212"/>
                <a:gd name="T21" fmla="*/ 155 h 203"/>
                <a:gd name="T22" fmla="*/ 113 w 212"/>
                <a:gd name="T23" fmla="*/ 162 h 203"/>
                <a:gd name="T24" fmla="*/ 96 w 212"/>
                <a:gd name="T25" fmla="*/ 187 h 203"/>
                <a:gd name="T26" fmla="*/ 90 w 212"/>
                <a:gd name="T27" fmla="*/ 195 h 203"/>
                <a:gd name="T28" fmla="*/ 81 w 212"/>
                <a:gd name="T29" fmla="*/ 202 h 203"/>
                <a:gd name="T30" fmla="*/ 72 w 212"/>
                <a:gd name="T31" fmla="*/ 195 h 203"/>
                <a:gd name="T32" fmla="*/ 65 w 212"/>
                <a:gd name="T33" fmla="*/ 202 h 203"/>
                <a:gd name="T34" fmla="*/ 56 w 212"/>
                <a:gd name="T35" fmla="*/ 202 h 203"/>
                <a:gd name="T36" fmla="*/ 41 w 212"/>
                <a:gd name="T37" fmla="*/ 170 h 203"/>
                <a:gd name="T38" fmla="*/ 23 w 212"/>
                <a:gd name="T39" fmla="*/ 177 h 203"/>
                <a:gd name="T40" fmla="*/ 7 w 212"/>
                <a:gd name="T41" fmla="*/ 177 h 203"/>
                <a:gd name="T42" fmla="*/ 16 w 212"/>
                <a:gd name="T43" fmla="*/ 170 h 203"/>
                <a:gd name="T44" fmla="*/ 0 w 212"/>
                <a:gd name="T45" fmla="*/ 137 h 203"/>
                <a:gd name="T46" fmla="*/ 16 w 212"/>
                <a:gd name="T47" fmla="*/ 130 h 203"/>
                <a:gd name="T48" fmla="*/ 23 w 212"/>
                <a:gd name="T49" fmla="*/ 137 h 203"/>
                <a:gd name="T50" fmla="*/ 31 w 212"/>
                <a:gd name="T51" fmla="*/ 130 h 203"/>
                <a:gd name="T52" fmla="*/ 90 w 212"/>
                <a:gd name="T53" fmla="*/ 130 h 203"/>
                <a:gd name="T54" fmla="*/ 72 w 212"/>
                <a:gd name="T55" fmla="*/ 0 h 203"/>
                <a:gd name="T56" fmla="*/ 96 w 212"/>
                <a:gd name="T5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2" h="203">
                  <a:moveTo>
                    <a:pt x="96" y="0"/>
                  </a:moveTo>
                  <a:lnTo>
                    <a:pt x="170" y="56"/>
                  </a:lnTo>
                  <a:lnTo>
                    <a:pt x="178" y="65"/>
                  </a:lnTo>
                  <a:lnTo>
                    <a:pt x="193" y="74"/>
                  </a:lnTo>
                  <a:lnTo>
                    <a:pt x="202" y="80"/>
                  </a:lnTo>
                  <a:lnTo>
                    <a:pt x="211" y="80"/>
                  </a:lnTo>
                  <a:lnTo>
                    <a:pt x="211" y="121"/>
                  </a:lnTo>
                  <a:lnTo>
                    <a:pt x="202" y="130"/>
                  </a:lnTo>
                  <a:lnTo>
                    <a:pt x="162" y="137"/>
                  </a:lnTo>
                  <a:lnTo>
                    <a:pt x="146" y="137"/>
                  </a:lnTo>
                  <a:lnTo>
                    <a:pt x="130" y="155"/>
                  </a:lnTo>
                  <a:lnTo>
                    <a:pt x="113" y="162"/>
                  </a:lnTo>
                  <a:lnTo>
                    <a:pt x="96" y="187"/>
                  </a:lnTo>
                  <a:lnTo>
                    <a:pt x="90" y="195"/>
                  </a:lnTo>
                  <a:lnTo>
                    <a:pt x="81" y="202"/>
                  </a:lnTo>
                  <a:lnTo>
                    <a:pt x="72" y="195"/>
                  </a:lnTo>
                  <a:lnTo>
                    <a:pt x="65" y="202"/>
                  </a:lnTo>
                  <a:lnTo>
                    <a:pt x="56" y="202"/>
                  </a:lnTo>
                  <a:lnTo>
                    <a:pt x="41" y="170"/>
                  </a:lnTo>
                  <a:lnTo>
                    <a:pt x="23" y="177"/>
                  </a:lnTo>
                  <a:lnTo>
                    <a:pt x="7" y="177"/>
                  </a:lnTo>
                  <a:lnTo>
                    <a:pt x="16" y="170"/>
                  </a:lnTo>
                  <a:lnTo>
                    <a:pt x="0" y="137"/>
                  </a:lnTo>
                  <a:lnTo>
                    <a:pt x="16" y="130"/>
                  </a:lnTo>
                  <a:lnTo>
                    <a:pt x="23" y="137"/>
                  </a:lnTo>
                  <a:lnTo>
                    <a:pt x="31" y="130"/>
                  </a:lnTo>
                  <a:lnTo>
                    <a:pt x="90" y="130"/>
                  </a:lnTo>
                  <a:lnTo>
                    <a:pt x="72" y="0"/>
                  </a:lnTo>
                  <a:lnTo>
                    <a:pt x="96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1" name="Freeform 22">
              <a:extLst>
                <a:ext uri="{FF2B5EF4-FFF2-40B4-BE49-F238E27FC236}">
                  <a16:creationId xmlns:a16="http://schemas.microsoft.com/office/drawing/2014/main" id="{2DDB55EF-D1C1-44F7-B26D-74870718B694}"/>
                </a:ext>
              </a:extLst>
            </p:cNvPr>
            <p:cNvSpPr>
              <a:spLocks/>
            </p:cNvSpPr>
            <p:nvPr/>
          </p:nvSpPr>
          <p:spPr bwMode="gray">
            <a:xfrm>
              <a:off x="4025900" y="4257675"/>
              <a:ext cx="152400" cy="155575"/>
            </a:xfrm>
            <a:custGeom>
              <a:avLst/>
              <a:gdLst>
                <a:gd name="T0" fmla="*/ 73 w 83"/>
                <a:gd name="T1" fmla="*/ 72 h 82"/>
                <a:gd name="T2" fmla="*/ 73 w 83"/>
                <a:gd name="T3" fmla="*/ 47 h 82"/>
                <a:gd name="T4" fmla="*/ 82 w 83"/>
                <a:gd name="T5" fmla="*/ 32 h 82"/>
                <a:gd name="T6" fmla="*/ 73 w 83"/>
                <a:gd name="T7" fmla="*/ 16 h 82"/>
                <a:gd name="T8" fmla="*/ 65 w 83"/>
                <a:gd name="T9" fmla="*/ 7 h 82"/>
                <a:gd name="T10" fmla="*/ 48 w 83"/>
                <a:gd name="T11" fmla="*/ 7 h 82"/>
                <a:gd name="T12" fmla="*/ 42 w 83"/>
                <a:gd name="T13" fmla="*/ 0 h 82"/>
                <a:gd name="T14" fmla="*/ 33 w 83"/>
                <a:gd name="T15" fmla="*/ 7 h 82"/>
                <a:gd name="T16" fmla="*/ 24 w 83"/>
                <a:gd name="T17" fmla="*/ 0 h 82"/>
                <a:gd name="T18" fmla="*/ 17 w 83"/>
                <a:gd name="T19" fmla="*/ 7 h 82"/>
                <a:gd name="T20" fmla="*/ 8 w 83"/>
                <a:gd name="T21" fmla="*/ 7 h 82"/>
                <a:gd name="T22" fmla="*/ 8 w 83"/>
                <a:gd name="T23" fmla="*/ 16 h 82"/>
                <a:gd name="T24" fmla="*/ 8 w 83"/>
                <a:gd name="T25" fmla="*/ 23 h 82"/>
                <a:gd name="T26" fmla="*/ 8 w 83"/>
                <a:gd name="T27" fmla="*/ 32 h 82"/>
                <a:gd name="T28" fmla="*/ 8 w 83"/>
                <a:gd name="T29" fmla="*/ 41 h 82"/>
                <a:gd name="T30" fmla="*/ 0 w 83"/>
                <a:gd name="T31" fmla="*/ 41 h 82"/>
                <a:gd name="T32" fmla="*/ 0 w 83"/>
                <a:gd name="T33" fmla="*/ 56 h 82"/>
                <a:gd name="T34" fmla="*/ 17 w 83"/>
                <a:gd name="T35" fmla="*/ 65 h 82"/>
                <a:gd name="T36" fmla="*/ 17 w 83"/>
                <a:gd name="T37" fmla="*/ 81 h 82"/>
                <a:gd name="T38" fmla="*/ 33 w 83"/>
                <a:gd name="T39" fmla="*/ 72 h 82"/>
                <a:gd name="T40" fmla="*/ 57 w 83"/>
                <a:gd name="T41" fmla="*/ 72 h 82"/>
                <a:gd name="T42" fmla="*/ 73 w 83"/>
                <a:gd name="T43" fmla="*/ 7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82">
                  <a:moveTo>
                    <a:pt x="73" y="72"/>
                  </a:moveTo>
                  <a:lnTo>
                    <a:pt x="73" y="47"/>
                  </a:lnTo>
                  <a:lnTo>
                    <a:pt x="82" y="32"/>
                  </a:lnTo>
                  <a:lnTo>
                    <a:pt x="73" y="16"/>
                  </a:lnTo>
                  <a:lnTo>
                    <a:pt x="65" y="7"/>
                  </a:lnTo>
                  <a:lnTo>
                    <a:pt x="48" y="7"/>
                  </a:lnTo>
                  <a:lnTo>
                    <a:pt x="42" y="0"/>
                  </a:lnTo>
                  <a:lnTo>
                    <a:pt x="33" y="7"/>
                  </a:lnTo>
                  <a:lnTo>
                    <a:pt x="24" y="0"/>
                  </a:lnTo>
                  <a:lnTo>
                    <a:pt x="17" y="7"/>
                  </a:lnTo>
                  <a:lnTo>
                    <a:pt x="8" y="7"/>
                  </a:lnTo>
                  <a:lnTo>
                    <a:pt x="8" y="16"/>
                  </a:lnTo>
                  <a:lnTo>
                    <a:pt x="8" y="23"/>
                  </a:lnTo>
                  <a:lnTo>
                    <a:pt x="8" y="32"/>
                  </a:lnTo>
                  <a:lnTo>
                    <a:pt x="8" y="41"/>
                  </a:lnTo>
                  <a:lnTo>
                    <a:pt x="0" y="41"/>
                  </a:lnTo>
                  <a:lnTo>
                    <a:pt x="0" y="56"/>
                  </a:lnTo>
                  <a:lnTo>
                    <a:pt x="17" y="65"/>
                  </a:lnTo>
                  <a:lnTo>
                    <a:pt x="17" y="81"/>
                  </a:lnTo>
                  <a:lnTo>
                    <a:pt x="33" y="72"/>
                  </a:lnTo>
                  <a:lnTo>
                    <a:pt x="57" y="72"/>
                  </a:lnTo>
                  <a:lnTo>
                    <a:pt x="73" y="7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2" name="Freeform 23">
              <a:extLst>
                <a:ext uri="{FF2B5EF4-FFF2-40B4-BE49-F238E27FC236}">
                  <a16:creationId xmlns:a16="http://schemas.microsoft.com/office/drawing/2014/main" id="{3AC0A8EF-C4A8-4C89-8D06-B787240A27F1}"/>
                </a:ext>
              </a:extLst>
            </p:cNvPr>
            <p:cNvSpPr>
              <a:spLocks/>
            </p:cNvSpPr>
            <p:nvPr/>
          </p:nvSpPr>
          <p:spPr bwMode="gray">
            <a:xfrm>
              <a:off x="4160838" y="4243388"/>
              <a:ext cx="92075" cy="153987"/>
            </a:xfrm>
            <a:custGeom>
              <a:avLst/>
              <a:gdLst>
                <a:gd name="T0" fmla="*/ 0 w 50"/>
                <a:gd name="T1" fmla="*/ 24 h 81"/>
                <a:gd name="T2" fmla="*/ 0 w 50"/>
                <a:gd name="T3" fmla="*/ 8 h 81"/>
                <a:gd name="T4" fmla="*/ 0 w 50"/>
                <a:gd name="T5" fmla="*/ 0 h 81"/>
                <a:gd name="T6" fmla="*/ 32 w 50"/>
                <a:gd name="T7" fmla="*/ 0 h 81"/>
                <a:gd name="T8" fmla="*/ 41 w 50"/>
                <a:gd name="T9" fmla="*/ 31 h 81"/>
                <a:gd name="T10" fmla="*/ 49 w 50"/>
                <a:gd name="T11" fmla="*/ 55 h 81"/>
                <a:gd name="T12" fmla="*/ 49 w 50"/>
                <a:gd name="T13" fmla="*/ 64 h 81"/>
                <a:gd name="T14" fmla="*/ 9 w 50"/>
                <a:gd name="T15" fmla="*/ 80 h 81"/>
                <a:gd name="T16" fmla="*/ 0 w 50"/>
                <a:gd name="T17" fmla="*/ 80 h 81"/>
                <a:gd name="T18" fmla="*/ 0 w 50"/>
                <a:gd name="T19" fmla="*/ 55 h 81"/>
                <a:gd name="T20" fmla="*/ 9 w 50"/>
                <a:gd name="T21" fmla="*/ 40 h 81"/>
                <a:gd name="T22" fmla="*/ 0 w 50"/>
                <a:gd name="T23" fmla="*/ 2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81">
                  <a:moveTo>
                    <a:pt x="0" y="24"/>
                  </a:moveTo>
                  <a:lnTo>
                    <a:pt x="0" y="8"/>
                  </a:lnTo>
                  <a:lnTo>
                    <a:pt x="0" y="0"/>
                  </a:lnTo>
                  <a:lnTo>
                    <a:pt x="32" y="0"/>
                  </a:lnTo>
                  <a:lnTo>
                    <a:pt x="41" y="31"/>
                  </a:lnTo>
                  <a:lnTo>
                    <a:pt x="49" y="55"/>
                  </a:lnTo>
                  <a:lnTo>
                    <a:pt x="49" y="64"/>
                  </a:lnTo>
                  <a:lnTo>
                    <a:pt x="9" y="80"/>
                  </a:lnTo>
                  <a:lnTo>
                    <a:pt x="0" y="80"/>
                  </a:lnTo>
                  <a:lnTo>
                    <a:pt x="0" y="55"/>
                  </a:lnTo>
                  <a:lnTo>
                    <a:pt x="9" y="40"/>
                  </a:lnTo>
                  <a:lnTo>
                    <a:pt x="0" y="2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3" name="Freeform 24">
              <a:extLst>
                <a:ext uri="{FF2B5EF4-FFF2-40B4-BE49-F238E27FC236}">
                  <a16:creationId xmlns:a16="http://schemas.microsoft.com/office/drawing/2014/main" id="{022195B3-43FE-4D49-90AF-7A19E1AABD57}"/>
                </a:ext>
              </a:extLst>
            </p:cNvPr>
            <p:cNvSpPr>
              <a:spLocks/>
            </p:cNvSpPr>
            <p:nvPr/>
          </p:nvSpPr>
          <p:spPr bwMode="gray">
            <a:xfrm>
              <a:off x="4430713" y="4457700"/>
              <a:ext cx="138112" cy="152400"/>
            </a:xfrm>
            <a:custGeom>
              <a:avLst/>
              <a:gdLst>
                <a:gd name="T0" fmla="*/ 16 w 74"/>
                <a:gd name="T1" fmla="*/ 15 h 81"/>
                <a:gd name="T2" fmla="*/ 32 w 74"/>
                <a:gd name="T3" fmla="*/ 15 h 81"/>
                <a:gd name="T4" fmla="*/ 32 w 74"/>
                <a:gd name="T5" fmla="*/ 0 h 81"/>
                <a:gd name="T6" fmla="*/ 57 w 74"/>
                <a:gd name="T7" fmla="*/ 0 h 81"/>
                <a:gd name="T8" fmla="*/ 57 w 74"/>
                <a:gd name="T9" fmla="*/ 15 h 81"/>
                <a:gd name="T10" fmla="*/ 65 w 74"/>
                <a:gd name="T11" fmla="*/ 6 h 81"/>
                <a:gd name="T12" fmla="*/ 73 w 74"/>
                <a:gd name="T13" fmla="*/ 15 h 81"/>
                <a:gd name="T14" fmla="*/ 73 w 74"/>
                <a:gd name="T15" fmla="*/ 23 h 81"/>
                <a:gd name="T16" fmla="*/ 73 w 74"/>
                <a:gd name="T17" fmla="*/ 56 h 81"/>
                <a:gd name="T18" fmla="*/ 50 w 74"/>
                <a:gd name="T19" fmla="*/ 56 h 81"/>
                <a:gd name="T20" fmla="*/ 41 w 74"/>
                <a:gd name="T21" fmla="*/ 63 h 81"/>
                <a:gd name="T22" fmla="*/ 41 w 74"/>
                <a:gd name="T23" fmla="*/ 72 h 81"/>
                <a:gd name="T24" fmla="*/ 32 w 74"/>
                <a:gd name="T25" fmla="*/ 72 h 81"/>
                <a:gd name="T26" fmla="*/ 32 w 74"/>
                <a:gd name="T27" fmla="*/ 80 h 81"/>
                <a:gd name="T28" fmla="*/ 16 w 74"/>
                <a:gd name="T29" fmla="*/ 63 h 81"/>
                <a:gd name="T30" fmla="*/ 0 w 74"/>
                <a:gd name="T31" fmla="*/ 40 h 81"/>
                <a:gd name="T32" fmla="*/ 10 w 74"/>
                <a:gd name="T33" fmla="*/ 31 h 81"/>
                <a:gd name="T34" fmla="*/ 10 w 74"/>
                <a:gd name="T35" fmla="*/ 23 h 81"/>
                <a:gd name="T36" fmla="*/ 16 w 74"/>
                <a:gd name="T37" fmla="*/ 1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4" h="81">
                  <a:moveTo>
                    <a:pt x="16" y="15"/>
                  </a:moveTo>
                  <a:lnTo>
                    <a:pt x="32" y="15"/>
                  </a:lnTo>
                  <a:lnTo>
                    <a:pt x="32" y="0"/>
                  </a:lnTo>
                  <a:lnTo>
                    <a:pt x="57" y="0"/>
                  </a:lnTo>
                  <a:lnTo>
                    <a:pt x="57" y="15"/>
                  </a:lnTo>
                  <a:lnTo>
                    <a:pt x="65" y="6"/>
                  </a:lnTo>
                  <a:lnTo>
                    <a:pt x="73" y="15"/>
                  </a:lnTo>
                  <a:lnTo>
                    <a:pt x="73" y="23"/>
                  </a:lnTo>
                  <a:lnTo>
                    <a:pt x="73" y="56"/>
                  </a:lnTo>
                  <a:lnTo>
                    <a:pt x="50" y="56"/>
                  </a:lnTo>
                  <a:lnTo>
                    <a:pt x="41" y="63"/>
                  </a:lnTo>
                  <a:lnTo>
                    <a:pt x="41" y="72"/>
                  </a:lnTo>
                  <a:lnTo>
                    <a:pt x="32" y="72"/>
                  </a:lnTo>
                  <a:lnTo>
                    <a:pt x="32" y="80"/>
                  </a:lnTo>
                  <a:lnTo>
                    <a:pt x="16" y="63"/>
                  </a:lnTo>
                  <a:lnTo>
                    <a:pt x="0" y="40"/>
                  </a:lnTo>
                  <a:lnTo>
                    <a:pt x="10" y="31"/>
                  </a:lnTo>
                  <a:lnTo>
                    <a:pt x="10" y="23"/>
                  </a:lnTo>
                  <a:lnTo>
                    <a:pt x="16" y="1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4" name="Freeform 25">
              <a:extLst>
                <a:ext uri="{FF2B5EF4-FFF2-40B4-BE49-F238E27FC236}">
                  <a16:creationId xmlns:a16="http://schemas.microsoft.com/office/drawing/2014/main" id="{60DED666-599B-4668-9C78-D35ED4AE2010}"/>
                </a:ext>
              </a:extLst>
            </p:cNvPr>
            <p:cNvSpPr>
              <a:spLocks/>
            </p:cNvSpPr>
            <p:nvPr/>
          </p:nvSpPr>
          <p:spPr bwMode="gray">
            <a:xfrm>
              <a:off x="4430713" y="4197350"/>
              <a:ext cx="184150" cy="271463"/>
            </a:xfrm>
            <a:custGeom>
              <a:avLst/>
              <a:gdLst>
                <a:gd name="T0" fmla="*/ 0 w 98"/>
                <a:gd name="T1" fmla="*/ 105 h 146"/>
                <a:gd name="T2" fmla="*/ 16 w 98"/>
                <a:gd name="T3" fmla="*/ 80 h 146"/>
                <a:gd name="T4" fmla="*/ 25 w 98"/>
                <a:gd name="T5" fmla="*/ 80 h 146"/>
                <a:gd name="T6" fmla="*/ 32 w 98"/>
                <a:gd name="T7" fmla="*/ 89 h 146"/>
                <a:gd name="T8" fmla="*/ 41 w 98"/>
                <a:gd name="T9" fmla="*/ 80 h 146"/>
                <a:gd name="T10" fmla="*/ 57 w 98"/>
                <a:gd name="T11" fmla="*/ 56 h 146"/>
                <a:gd name="T12" fmla="*/ 65 w 98"/>
                <a:gd name="T13" fmla="*/ 33 h 146"/>
                <a:gd name="T14" fmla="*/ 73 w 98"/>
                <a:gd name="T15" fmla="*/ 15 h 146"/>
                <a:gd name="T16" fmla="*/ 73 w 98"/>
                <a:gd name="T17" fmla="*/ 8 h 146"/>
                <a:gd name="T18" fmla="*/ 73 w 98"/>
                <a:gd name="T19" fmla="*/ 0 h 146"/>
                <a:gd name="T20" fmla="*/ 73 w 98"/>
                <a:gd name="T21" fmla="*/ 8 h 146"/>
                <a:gd name="T22" fmla="*/ 90 w 98"/>
                <a:gd name="T23" fmla="*/ 40 h 146"/>
                <a:gd name="T24" fmla="*/ 73 w 98"/>
                <a:gd name="T25" fmla="*/ 40 h 146"/>
                <a:gd name="T26" fmla="*/ 73 w 98"/>
                <a:gd name="T27" fmla="*/ 49 h 146"/>
                <a:gd name="T28" fmla="*/ 82 w 98"/>
                <a:gd name="T29" fmla="*/ 56 h 146"/>
                <a:gd name="T30" fmla="*/ 90 w 98"/>
                <a:gd name="T31" fmla="*/ 74 h 146"/>
                <a:gd name="T32" fmla="*/ 73 w 98"/>
                <a:gd name="T33" fmla="*/ 98 h 146"/>
                <a:gd name="T34" fmla="*/ 82 w 98"/>
                <a:gd name="T35" fmla="*/ 105 h 146"/>
                <a:gd name="T36" fmla="*/ 97 w 98"/>
                <a:gd name="T37" fmla="*/ 130 h 146"/>
                <a:gd name="T38" fmla="*/ 97 w 98"/>
                <a:gd name="T39" fmla="*/ 145 h 146"/>
                <a:gd name="T40" fmla="*/ 57 w 98"/>
                <a:gd name="T41" fmla="*/ 139 h 146"/>
                <a:gd name="T42" fmla="*/ 32 w 98"/>
                <a:gd name="T43" fmla="*/ 139 h 146"/>
                <a:gd name="T44" fmla="*/ 16 w 98"/>
                <a:gd name="T45" fmla="*/ 139 h 146"/>
                <a:gd name="T46" fmla="*/ 16 w 98"/>
                <a:gd name="T47" fmla="*/ 130 h 146"/>
                <a:gd name="T48" fmla="*/ 10 w 98"/>
                <a:gd name="T49" fmla="*/ 121 h 146"/>
                <a:gd name="T50" fmla="*/ 0 w 98"/>
                <a:gd name="T51" fmla="*/ 114 h 146"/>
                <a:gd name="T52" fmla="*/ 0 w 98"/>
                <a:gd name="T53" fmla="*/ 10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8" h="146">
                  <a:moveTo>
                    <a:pt x="0" y="105"/>
                  </a:moveTo>
                  <a:lnTo>
                    <a:pt x="16" y="80"/>
                  </a:lnTo>
                  <a:lnTo>
                    <a:pt x="25" y="80"/>
                  </a:lnTo>
                  <a:lnTo>
                    <a:pt x="32" y="89"/>
                  </a:lnTo>
                  <a:lnTo>
                    <a:pt x="41" y="80"/>
                  </a:lnTo>
                  <a:lnTo>
                    <a:pt x="57" y="56"/>
                  </a:lnTo>
                  <a:lnTo>
                    <a:pt x="65" y="33"/>
                  </a:lnTo>
                  <a:lnTo>
                    <a:pt x="73" y="15"/>
                  </a:lnTo>
                  <a:lnTo>
                    <a:pt x="73" y="8"/>
                  </a:lnTo>
                  <a:lnTo>
                    <a:pt x="73" y="0"/>
                  </a:lnTo>
                  <a:lnTo>
                    <a:pt x="73" y="8"/>
                  </a:lnTo>
                  <a:lnTo>
                    <a:pt x="90" y="40"/>
                  </a:lnTo>
                  <a:lnTo>
                    <a:pt x="73" y="40"/>
                  </a:lnTo>
                  <a:lnTo>
                    <a:pt x="73" y="49"/>
                  </a:lnTo>
                  <a:lnTo>
                    <a:pt x="82" y="56"/>
                  </a:lnTo>
                  <a:lnTo>
                    <a:pt x="90" y="74"/>
                  </a:lnTo>
                  <a:lnTo>
                    <a:pt x="73" y="98"/>
                  </a:lnTo>
                  <a:lnTo>
                    <a:pt x="82" y="105"/>
                  </a:lnTo>
                  <a:lnTo>
                    <a:pt x="97" y="130"/>
                  </a:lnTo>
                  <a:lnTo>
                    <a:pt x="97" y="145"/>
                  </a:lnTo>
                  <a:lnTo>
                    <a:pt x="57" y="139"/>
                  </a:lnTo>
                  <a:lnTo>
                    <a:pt x="32" y="139"/>
                  </a:lnTo>
                  <a:lnTo>
                    <a:pt x="16" y="139"/>
                  </a:lnTo>
                  <a:lnTo>
                    <a:pt x="16" y="130"/>
                  </a:lnTo>
                  <a:lnTo>
                    <a:pt x="10" y="121"/>
                  </a:lnTo>
                  <a:lnTo>
                    <a:pt x="0" y="114"/>
                  </a:lnTo>
                  <a:lnTo>
                    <a:pt x="0" y="10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5" name="Freeform 26">
              <a:extLst>
                <a:ext uri="{FF2B5EF4-FFF2-40B4-BE49-F238E27FC236}">
                  <a16:creationId xmlns:a16="http://schemas.microsoft.com/office/drawing/2014/main" id="{3AC5A862-797A-405D-ADFB-81BEEE58A7E7}"/>
                </a:ext>
              </a:extLst>
            </p:cNvPr>
            <p:cNvSpPr>
              <a:spLocks/>
            </p:cNvSpPr>
            <p:nvPr/>
          </p:nvSpPr>
          <p:spPr bwMode="gray">
            <a:xfrm>
              <a:off x="4294188" y="4183063"/>
              <a:ext cx="274637" cy="230187"/>
            </a:xfrm>
            <a:custGeom>
              <a:avLst/>
              <a:gdLst>
                <a:gd name="T0" fmla="*/ 74 w 148"/>
                <a:gd name="T1" fmla="*/ 112 h 122"/>
                <a:gd name="T2" fmla="*/ 90 w 148"/>
                <a:gd name="T3" fmla="*/ 87 h 122"/>
                <a:gd name="T4" fmla="*/ 99 w 148"/>
                <a:gd name="T5" fmla="*/ 87 h 122"/>
                <a:gd name="T6" fmla="*/ 106 w 148"/>
                <a:gd name="T7" fmla="*/ 96 h 122"/>
                <a:gd name="T8" fmla="*/ 115 w 148"/>
                <a:gd name="T9" fmla="*/ 87 h 122"/>
                <a:gd name="T10" fmla="*/ 131 w 148"/>
                <a:gd name="T11" fmla="*/ 63 h 122"/>
                <a:gd name="T12" fmla="*/ 139 w 148"/>
                <a:gd name="T13" fmla="*/ 40 h 122"/>
                <a:gd name="T14" fmla="*/ 147 w 148"/>
                <a:gd name="T15" fmla="*/ 22 h 122"/>
                <a:gd name="T16" fmla="*/ 147 w 148"/>
                <a:gd name="T17" fmla="*/ 15 h 122"/>
                <a:gd name="T18" fmla="*/ 147 w 148"/>
                <a:gd name="T19" fmla="*/ 7 h 122"/>
                <a:gd name="T20" fmla="*/ 139 w 148"/>
                <a:gd name="T21" fmla="*/ 0 h 122"/>
                <a:gd name="T22" fmla="*/ 131 w 148"/>
                <a:gd name="T23" fmla="*/ 0 h 122"/>
                <a:gd name="T24" fmla="*/ 124 w 148"/>
                <a:gd name="T25" fmla="*/ 7 h 122"/>
                <a:gd name="T26" fmla="*/ 99 w 148"/>
                <a:gd name="T27" fmla="*/ 7 h 122"/>
                <a:gd name="T28" fmla="*/ 84 w 148"/>
                <a:gd name="T29" fmla="*/ 15 h 122"/>
                <a:gd name="T30" fmla="*/ 65 w 148"/>
                <a:gd name="T31" fmla="*/ 7 h 122"/>
                <a:gd name="T32" fmla="*/ 59 w 148"/>
                <a:gd name="T33" fmla="*/ 7 h 122"/>
                <a:gd name="T34" fmla="*/ 34 w 148"/>
                <a:gd name="T35" fmla="*/ 0 h 122"/>
                <a:gd name="T36" fmla="*/ 25 w 148"/>
                <a:gd name="T37" fmla="*/ 0 h 122"/>
                <a:gd name="T38" fmla="*/ 9 w 148"/>
                <a:gd name="T39" fmla="*/ 15 h 122"/>
                <a:gd name="T40" fmla="*/ 9 w 148"/>
                <a:gd name="T41" fmla="*/ 22 h 122"/>
                <a:gd name="T42" fmla="*/ 9 w 148"/>
                <a:gd name="T43" fmla="*/ 40 h 122"/>
                <a:gd name="T44" fmla="*/ 0 w 148"/>
                <a:gd name="T45" fmla="*/ 72 h 122"/>
                <a:gd name="T46" fmla="*/ 0 w 148"/>
                <a:gd name="T47" fmla="*/ 96 h 122"/>
                <a:gd name="T48" fmla="*/ 25 w 148"/>
                <a:gd name="T49" fmla="*/ 96 h 122"/>
                <a:gd name="T50" fmla="*/ 25 w 148"/>
                <a:gd name="T51" fmla="*/ 105 h 122"/>
                <a:gd name="T52" fmla="*/ 34 w 148"/>
                <a:gd name="T53" fmla="*/ 121 h 122"/>
                <a:gd name="T54" fmla="*/ 42 w 148"/>
                <a:gd name="T55" fmla="*/ 121 h 122"/>
                <a:gd name="T56" fmla="*/ 74 w 148"/>
                <a:gd name="T57" fmla="*/ 121 h 122"/>
                <a:gd name="T58" fmla="*/ 74 w 148"/>
                <a:gd name="T59" fmla="*/ 11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8" h="122">
                  <a:moveTo>
                    <a:pt x="74" y="112"/>
                  </a:moveTo>
                  <a:lnTo>
                    <a:pt x="90" y="87"/>
                  </a:lnTo>
                  <a:lnTo>
                    <a:pt x="99" y="87"/>
                  </a:lnTo>
                  <a:lnTo>
                    <a:pt x="106" y="96"/>
                  </a:lnTo>
                  <a:lnTo>
                    <a:pt x="115" y="87"/>
                  </a:lnTo>
                  <a:lnTo>
                    <a:pt x="131" y="63"/>
                  </a:lnTo>
                  <a:lnTo>
                    <a:pt x="139" y="40"/>
                  </a:lnTo>
                  <a:lnTo>
                    <a:pt x="147" y="22"/>
                  </a:lnTo>
                  <a:lnTo>
                    <a:pt x="147" y="15"/>
                  </a:lnTo>
                  <a:lnTo>
                    <a:pt x="147" y="7"/>
                  </a:lnTo>
                  <a:lnTo>
                    <a:pt x="139" y="0"/>
                  </a:lnTo>
                  <a:lnTo>
                    <a:pt x="131" y="0"/>
                  </a:lnTo>
                  <a:lnTo>
                    <a:pt x="124" y="7"/>
                  </a:lnTo>
                  <a:lnTo>
                    <a:pt x="99" y="7"/>
                  </a:lnTo>
                  <a:lnTo>
                    <a:pt x="84" y="15"/>
                  </a:lnTo>
                  <a:lnTo>
                    <a:pt x="65" y="7"/>
                  </a:lnTo>
                  <a:lnTo>
                    <a:pt x="59" y="7"/>
                  </a:lnTo>
                  <a:lnTo>
                    <a:pt x="34" y="0"/>
                  </a:lnTo>
                  <a:lnTo>
                    <a:pt x="25" y="0"/>
                  </a:lnTo>
                  <a:lnTo>
                    <a:pt x="9" y="15"/>
                  </a:lnTo>
                  <a:lnTo>
                    <a:pt x="9" y="22"/>
                  </a:lnTo>
                  <a:lnTo>
                    <a:pt x="9" y="40"/>
                  </a:lnTo>
                  <a:lnTo>
                    <a:pt x="0" y="72"/>
                  </a:lnTo>
                  <a:lnTo>
                    <a:pt x="0" y="96"/>
                  </a:lnTo>
                  <a:lnTo>
                    <a:pt x="25" y="96"/>
                  </a:lnTo>
                  <a:lnTo>
                    <a:pt x="25" y="105"/>
                  </a:lnTo>
                  <a:lnTo>
                    <a:pt x="34" y="121"/>
                  </a:lnTo>
                  <a:lnTo>
                    <a:pt x="42" y="121"/>
                  </a:lnTo>
                  <a:lnTo>
                    <a:pt x="74" y="121"/>
                  </a:lnTo>
                  <a:lnTo>
                    <a:pt x="74" y="11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6" name="Freeform 27">
              <a:extLst>
                <a:ext uri="{FF2B5EF4-FFF2-40B4-BE49-F238E27FC236}">
                  <a16:creationId xmlns:a16="http://schemas.microsoft.com/office/drawing/2014/main" id="{6694D0CB-7BF2-4A19-A94C-56C81C4E0C4E}"/>
                </a:ext>
              </a:extLst>
            </p:cNvPr>
            <p:cNvSpPr>
              <a:spLocks/>
            </p:cNvSpPr>
            <p:nvPr/>
          </p:nvSpPr>
          <p:spPr bwMode="gray">
            <a:xfrm>
              <a:off x="4237038" y="3940175"/>
              <a:ext cx="377825" cy="285750"/>
            </a:xfrm>
            <a:custGeom>
              <a:avLst/>
              <a:gdLst>
                <a:gd name="T0" fmla="*/ 170 w 203"/>
                <a:gd name="T1" fmla="*/ 130 h 153"/>
                <a:gd name="T2" fmla="*/ 170 w 203"/>
                <a:gd name="T3" fmla="*/ 120 h 153"/>
                <a:gd name="T4" fmla="*/ 195 w 203"/>
                <a:gd name="T5" fmla="*/ 89 h 153"/>
                <a:gd name="T6" fmla="*/ 202 w 203"/>
                <a:gd name="T7" fmla="*/ 40 h 153"/>
                <a:gd name="T8" fmla="*/ 187 w 203"/>
                <a:gd name="T9" fmla="*/ 24 h 153"/>
                <a:gd name="T10" fmla="*/ 187 w 203"/>
                <a:gd name="T11" fmla="*/ 8 h 153"/>
                <a:gd name="T12" fmla="*/ 178 w 203"/>
                <a:gd name="T13" fmla="*/ 0 h 153"/>
                <a:gd name="T14" fmla="*/ 146 w 203"/>
                <a:gd name="T15" fmla="*/ 0 h 153"/>
                <a:gd name="T16" fmla="*/ 65 w 203"/>
                <a:gd name="T17" fmla="*/ 55 h 153"/>
                <a:gd name="T18" fmla="*/ 49 w 203"/>
                <a:gd name="T19" fmla="*/ 55 h 153"/>
                <a:gd name="T20" fmla="*/ 49 w 203"/>
                <a:gd name="T21" fmla="*/ 96 h 153"/>
                <a:gd name="T22" fmla="*/ 40 w 203"/>
                <a:gd name="T23" fmla="*/ 105 h 153"/>
                <a:gd name="T24" fmla="*/ 0 w 203"/>
                <a:gd name="T25" fmla="*/ 112 h 153"/>
                <a:gd name="T26" fmla="*/ 0 w 203"/>
                <a:gd name="T27" fmla="*/ 130 h 153"/>
                <a:gd name="T28" fmla="*/ 16 w 203"/>
                <a:gd name="T29" fmla="*/ 145 h 153"/>
                <a:gd name="T30" fmla="*/ 25 w 203"/>
                <a:gd name="T31" fmla="*/ 145 h 153"/>
                <a:gd name="T32" fmla="*/ 25 w 203"/>
                <a:gd name="T33" fmla="*/ 152 h 153"/>
                <a:gd name="T34" fmla="*/ 25 w 203"/>
                <a:gd name="T35" fmla="*/ 145 h 153"/>
                <a:gd name="T36" fmla="*/ 31 w 203"/>
                <a:gd name="T37" fmla="*/ 145 h 153"/>
                <a:gd name="T38" fmla="*/ 40 w 203"/>
                <a:gd name="T39" fmla="*/ 152 h 153"/>
                <a:gd name="T40" fmla="*/ 40 w 203"/>
                <a:gd name="T41" fmla="*/ 145 h 153"/>
                <a:gd name="T42" fmla="*/ 56 w 203"/>
                <a:gd name="T43" fmla="*/ 130 h 153"/>
                <a:gd name="T44" fmla="*/ 65 w 203"/>
                <a:gd name="T45" fmla="*/ 130 h 153"/>
                <a:gd name="T46" fmla="*/ 90 w 203"/>
                <a:gd name="T47" fmla="*/ 137 h 153"/>
                <a:gd name="T48" fmla="*/ 96 w 203"/>
                <a:gd name="T49" fmla="*/ 137 h 153"/>
                <a:gd name="T50" fmla="*/ 115 w 203"/>
                <a:gd name="T51" fmla="*/ 145 h 153"/>
                <a:gd name="T52" fmla="*/ 130 w 203"/>
                <a:gd name="T53" fmla="*/ 137 h 153"/>
                <a:gd name="T54" fmla="*/ 155 w 203"/>
                <a:gd name="T55" fmla="*/ 137 h 153"/>
                <a:gd name="T56" fmla="*/ 162 w 203"/>
                <a:gd name="T57" fmla="*/ 130 h 153"/>
                <a:gd name="T58" fmla="*/ 170 w 203"/>
                <a:gd name="T59" fmla="*/ 13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3" h="153">
                  <a:moveTo>
                    <a:pt x="170" y="130"/>
                  </a:moveTo>
                  <a:lnTo>
                    <a:pt x="170" y="120"/>
                  </a:lnTo>
                  <a:lnTo>
                    <a:pt x="195" y="89"/>
                  </a:lnTo>
                  <a:lnTo>
                    <a:pt x="202" y="40"/>
                  </a:lnTo>
                  <a:lnTo>
                    <a:pt x="187" y="24"/>
                  </a:lnTo>
                  <a:lnTo>
                    <a:pt x="187" y="8"/>
                  </a:lnTo>
                  <a:lnTo>
                    <a:pt x="178" y="0"/>
                  </a:lnTo>
                  <a:lnTo>
                    <a:pt x="146" y="0"/>
                  </a:lnTo>
                  <a:lnTo>
                    <a:pt x="65" y="55"/>
                  </a:lnTo>
                  <a:lnTo>
                    <a:pt x="49" y="55"/>
                  </a:lnTo>
                  <a:lnTo>
                    <a:pt x="49" y="96"/>
                  </a:lnTo>
                  <a:lnTo>
                    <a:pt x="40" y="105"/>
                  </a:lnTo>
                  <a:lnTo>
                    <a:pt x="0" y="112"/>
                  </a:lnTo>
                  <a:lnTo>
                    <a:pt x="0" y="130"/>
                  </a:lnTo>
                  <a:lnTo>
                    <a:pt x="16" y="145"/>
                  </a:lnTo>
                  <a:lnTo>
                    <a:pt x="25" y="145"/>
                  </a:lnTo>
                  <a:lnTo>
                    <a:pt x="25" y="152"/>
                  </a:lnTo>
                  <a:lnTo>
                    <a:pt x="25" y="145"/>
                  </a:lnTo>
                  <a:lnTo>
                    <a:pt x="31" y="145"/>
                  </a:lnTo>
                  <a:lnTo>
                    <a:pt x="40" y="152"/>
                  </a:lnTo>
                  <a:lnTo>
                    <a:pt x="40" y="145"/>
                  </a:lnTo>
                  <a:lnTo>
                    <a:pt x="56" y="130"/>
                  </a:lnTo>
                  <a:lnTo>
                    <a:pt x="65" y="130"/>
                  </a:lnTo>
                  <a:lnTo>
                    <a:pt x="90" y="137"/>
                  </a:lnTo>
                  <a:lnTo>
                    <a:pt x="96" y="137"/>
                  </a:lnTo>
                  <a:lnTo>
                    <a:pt x="115" y="145"/>
                  </a:lnTo>
                  <a:lnTo>
                    <a:pt x="130" y="137"/>
                  </a:lnTo>
                  <a:lnTo>
                    <a:pt x="155" y="137"/>
                  </a:lnTo>
                  <a:lnTo>
                    <a:pt x="162" y="130"/>
                  </a:lnTo>
                  <a:lnTo>
                    <a:pt x="170" y="13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7" name="Freeform 28">
              <a:extLst>
                <a:ext uri="{FF2B5EF4-FFF2-40B4-BE49-F238E27FC236}">
                  <a16:creationId xmlns:a16="http://schemas.microsoft.com/office/drawing/2014/main" id="{D0511992-3BB3-4606-81E3-5FD82B540AC5}"/>
                </a:ext>
              </a:extLst>
            </p:cNvPr>
            <p:cNvSpPr>
              <a:spLocks/>
            </p:cNvSpPr>
            <p:nvPr/>
          </p:nvSpPr>
          <p:spPr bwMode="gray">
            <a:xfrm>
              <a:off x="4748213" y="3956050"/>
              <a:ext cx="396875" cy="468313"/>
            </a:xfrm>
            <a:custGeom>
              <a:avLst/>
              <a:gdLst>
                <a:gd name="T0" fmla="*/ 7 w 213"/>
                <a:gd name="T1" fmla="*/ 154 h 251"/>
                <a:gd name="T2" fmla="*/ 23 w 213"/>
                <a:gd name="T3" fmla="*/ 169 h 251"/>
                <a:gd name="T4" fmla="*/ 23 w 213"/>
                <a:gd name="T5" fmla="*/ 185 h 251"/>
                <a:gd name="T6" fmla="*/ 41 w 213"/>
                <a:gd name="T7" fmla="*/ 194 h 251"/>
                <a:gd name="T8" fmla="*/ 73 w 213"/>
                <a:gd name="T9" fmla="*/ 234 h 251"/>
                <a:gd name="T10" fmla="*/ 81 w 213"/>
                <a:gd name="T11" fmla="*/ 243 h 251"/>
                <a:gd name="T12" fmla="*/ 106 w 213"/>
                <a:gd name="T13" fmla="*/ 243 h 251"/>
                <a:gd name="T14" fmla="*/ 113 w 213"/>
                <a:gd name="T15" fmla="*/ 250 h 251"/>
                <a:gd name="T16" fmla="*/ 128 w 213"/>
                <a:gd name="T17" fmla="*/ 250 h 251"/>
                <a:gd name="T18" fmla="*/ 153 w 213"/>
                <a:gd name="T19" fmla="*/ 243 h 251"/>
                <a:gd name="T20" fmla="*/ 162 w 213"/>
                <a:gd name="T21" fmla="*/ 243 h 251"/>
                <a:gd name="T22" fmla="*/ 178 w 213"/>
                <a:gd name="T23" fmla="*/ 243 h 251"/>
                <a:gd name="T24" fmla="*/ 178 w 213"/>
                <a:gd name="T25" fmla="*/ 227 h 251"/>
                <a:gd name="T26" fmla="*/ 170 w 213"/>
                <a:gd name="T27" fmla="*/ 227 h 251"/>
                <a:gd name="T28" fmla="*/ 153 w 213"/>
                <a:gd name="T29" fmla="*/ 203 h 251"/>
                <a:gd name="T30" fmla="*/ 146 w 213"/>
                <a:gd name="T31" fmla="*/ 194 h 251"/>
                <a:gd name="T32" fmla="*/ 153 w 213"/>
                <a:gd name="T33" fmla="*/ 185 h 251"/>
                <a:gd name="T34" fmla="*/ 162 w 213"/>
                <a:gd name="T35" fmla="*/ 162 h 251"/>
                <a:gd name="T36" fmla="*/ 187 w 213"/>
                <a:gd name="T37" fmla="*/ 129 h 251"/>
                <a:gd name="T38" fmla="*/ 193 w 213"/>
                <a:gd name="T39" fmla="*/ 81 h 251"/>
                <a:gd name="T40" fmla="*/ 212 w 213"/>
                <a:gd name="T41" fmla="*/ 72 h 251"/>
                <a:gd name="T42" fmla="*/ 212 w 213"/>
                <a:gd name="T43" fmla="*/ 64 h 251"/>
                <a:gd name="T44" fmla="*/ 203 w 213"/>
                <a:gd name="T45" fmla="*/ 57 h 251"/>
                <a:gd name="T46" fmla="*/ 193 w 213"/>
                <a:gd name="T47" fmla="*/ 7 h 251"/>
                <a:gd name="T48" fmla="*/ 178 w 213"/>
                <a:gd name="T49" fmla="*/ 0 h 251"/>
                <a:gd name="T50" fmla="*/ 153 w 213"/>
                <a:gd name="T51" fmla="*/ 16 h 251"/>
                <a:gd name="T52" fmla="*/ 146 w 213"/>
                <a:gd name="T53" fmla="*/ 7 h 251"/>
                <a:gd name="T54" fmla="*/ 41 w 213"/>
                <a:gd name="T55" fmla="*/ 7 h 251"/>
                <a:gd name="T56" fmla="*/ 41 w 213"/>
                <a:gd name="T57" fmla="*/ 32 h 251"/>
                <a:gd name="T58" fmla="*/ 31 w 213"/>
                <a:gd name="T59" fmla="*/ 41 h 251"/>
                <a:gd name="T60" fmla="*/ 23 w 213"/>
                <a:gd name="T61" fmla="*/ 47 h 251"/>
                <a:gd name="T62" fmla="*/ 23 w 213"/>
                <a:gd name="T63" fmla="*/ 88 h 251"/>
                <a:gd name="T64" fmla="*/ 23 w 213"/>
                <a:gd name="T65" fmla="*/ 97 h 251"/>
                <a:gd name="T66" fmla="*/ 16 w 213"/>
                <a:gd name="T67" fmla="*/ 97 h 251"/>
                <a:gd name="T68" fmla="*/ 0 w 213"/>
                <a:gd name="T69" fmla="*/ 129 h 251"/>
                <a:gd name="T70" fmla="*/ 16 w 213"/>
                <a:gd name="T71" fmla="*/ 154 h 251"/>
                <a:gd name="T72" fmla="*/ 7 w 213"/>
                <a:gd name="T73" fmla="*/ 154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3" h="251">
                  <a:moveTo>
                    <a:pt x="7" y="154"/>
                  </a:moveTo>
                  <a:lnTo>
                    <a:pt x="23" y="169"/>
                  </a:lnTo>
                  <a:lnTo>
                    <a:pt x="23" y="185"/>
                  </a:lnTo>
                  <a:lnTo>
                    <a:pt x="41" y="194"/>
                  </a:lnTo>
                  <a:lnTo>
                    <a:pt x="73" y="234"/>
                  </a:lnTo>
                  <a:lnTo>
                    <a:pt x="81" y="243"/>
                  </a:lnTo>
                  <a:lnTo>
                    <a:pt x="106" y="243"/>
                  </a:lnTo>
                  <a:lnTo>
                    <a:pt x="113" y="250"/>
                  </a:lnTo>
                  <a:lnTo>
                    <a:pt x="128" y="250"/>
                  </a:lnTo>
                  <a:lnTo>
                    <a:pt x="153" y="243"/>
                  </a:lnTo>
                  <a:lnTo>
                    <a:pt x="162" y="243"/>
                  </a:lnTo>
                  <a:lnTo>
                    <a:pt x="178" y="243"/>
                  </a:lnTo>
                  <a:lnTo>
                    <a:pt x="178" y="227"/>
                  </a:lnTo>
                  <a:lnTo>
                    <a:pt x="170" y="227"/>
                  </a:lnTo>
                  <a:lnTo>
                    <a:pt x="153" y="203"/>
                  </a:lnTo>
                  <a:lnTo>
                    <a:pt x="146" y="194"/>
                  </a:lnTo>
                  <a:lnTo>
                    <a:pt x="153" y="185"/>
                  </a:lnTo>
                  <a:lnTo>
                    <a:pt x="162" y="162"/>
                  </a:lnTo>
                  <a:lnTo>
                    <a:pt x="187" y="129"/>
                  </a:lnTo>
                  <a:lnTo>
                    <a:pt x="193" y="81"/>
                  </a:lnTo>
                  <a:lnTo>
                    <a:pt x="212" y="72"/>
                  </a:lnTo>
                  <a:lnTo>
                    <a:pt x="212" y="64"/>
                  </a:lnTo>
                  <a:lnTo>
                    <a:pt x="203" y="57"/>
                  </a:lnTo>
                  <a:lnTo>
                    <a:pt x="193" y="7"/>
                  </a:lnTo>
                  <a:lnTo>
                    <a:pt x="178" y="0"/>
                  </a:lnTo>
                  <a:lnTo>
                    <a:pt x="153" y="16"/>
                  </a:lnTo>
                  <a:lnTo>
                    <a:pt x="146" y="7"/>
                  </a:lnTo>
                  <a:lnTo>
                    <a:pt x="41" y="7"/>
                  </a:lnTo>
                  <a:lnTo>
                    <a:pt x="41" y="32"/>
                  </a:lnTo>
                  <a:lnTo>
                    <a:pt x="31" y="41"/>
                  </a:lnTo>
                  <a:lnTo>
                    <a:pt x="23" y="47"/>
                  </a:lnTo>
                  <a:lnTo>
                    <a:pt x="23" y="88"/>
                  </a:lnTo>
                  <a:lnTo>
                    <a:pt x="23" y="97"/>
                  </a:lnTo>
                  <a:lnTo>
                    <a:pt x="16" y="97"/>
                  </a:lnTo>
                  <a:lnTo>
                    <a:pt x="0" y="129"/>
                  </a:lnTo>
                  <a:lnTo>
                    <a:pt x="16" y="154"/>
                  </a:lnTo>
                  <a:lnTo>
                    <a:pt x="7" y="15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8" name="Freeform 29">
              <a:extLst>
                <a:ext uri="{FF2B5EF4-FFF2-40B4-BE49-F238E27FC236}">
                  <a16:creationId xmlns:a16="http://schemas.microsoft.com/office/drawing/2014/main" id="{DEA74056-8AC3-4AF4-AD12-FF693568CE6F}"/>
                </a:ext>
              </a:extLst>
            </p:cNvPr>
            <p:cNvSpPr>
              <a:spLocks/>
            </p:cNvSpPr>
            <p:nvPr/>
          </p:nvSpPr>
          <p:spPr bwMode="gray">
            <a:xfrm>
              <a:off x="4565650" y="4243388"/>
              <a:ext cx="320675" cy="200025"/>
            </a:xfrm>
            <a:custGeom>
              <a:avLst/>
              <a:gdLst>
                <a:gd name="T0" fmla="*/ 105 w 172"/>
                <a:gd name="T1" fmla="*/ 0 h 106"/>
                <a:gd name="T2" fmla="*/ 121 w 172"/>
                <a:gd name="T3" fmla="*/ 15 h 106"/>
                <a:gd name="T4" fmla="*/ 121 w 172"/>
                <a:gd name="T5" fmla="*/ 31 h 106"/>
                <a:gd name="T6" fmla="*/ 139 w 172"/>
                <a:gd name="T7" fmla="*/ 40 h 106"/>
                <a:gd name="T8" fmla="*/ 171 w 172"/>
                <a:gd name="T9" fmla="*/ 80 h 106"/>
                <a:gd name="T10" fmla="*/ 114 w 172"/>
                <a:gd name="T11" fmla="*/ 80 h 106"/>
                <a:gd name="T12" fmla="*/ 105 w 172"/>
                <a:gd name="T13" fmla="*/ 89 h 106"/>
                <a:gd name="T14" fmla="*/ 80 w 172"/>
                <a:gd name="T15" fmla="*/ 89 h 106"/>
                <a:gd name="T16" fmla="*/ 74 w 172"/>
                <a:gd name="T17" fmla="*/ 80 h 106"/>
                <a:gd name="T18" fmla="*/ 65 w 172"/>
                <a:gd name="T19" fmla="*/ 80 h 106"/>
                <a:gd name="T20" fmla="*/ 57 w 172"/>
                <a:gd name="T21" fmla="*/ 96 h 106"/>
                <a:gd name="T22" fmla="*/ 34 w 172"/>
                <a:gd name="T23" fmla="*/ 105 h 106"/>
                <a:gd name="T24" fmla="*/ 24 w 172"/>
                <a:gd name="T25" fmla="*/ 105 h 106"/>
                <a:gd name="T26" fmla="*/ 9 w 172"/>
                <a:gd name="T27" fmla="*/ 80 h 106"/>
                <a:gd name="T28" fmla="*/ 0 w 172"/>
                <a:gd name="T29" fmla="*/ 73 h 106"/>
                <a:gd name="T30" fmla="*/ 17 w 172"/>
                <a:gd name="T31" fmla="*/ 49 h 106"/>
                <a:gd name="T32" fmla="*/ 57 w 172"/>
                <a:gd name="T33" fmla="*/ 40 h 106"/>
                <a:gd name="T34" fmla="*/ 65 w 172"/>
                <a:gd name="T35" fmla="*/ 31 h 106"/>
                <a:gd name="T36" fmla="*/ 57 w 172"/>
                <a:gd name="T37" fmla="*/ 31 h 106"/>
                <a:gd name="T38" fmla="*/ 80 w 172"/>
                <a:gd name="T39" fmla="*/ 24 h 106"/>
                <a:gd name="T40" fmla="*/ 98 w 172"/>
                <a:gd name="T41" fmla="*/ 8 h 106"/>
                <a:gd name="T42" fmla="*/ 105 w 172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2" h="106">
                  <a:moveTo>
                    <a:pt x="105" y="0"/>
                  </a:moveTo>
                  <a:lnTo>
                    <a:pt x="121" y="15"/>
                  </a:lnTo>
                  <a:lnTo>
                    <a:pt x="121" y="31"/>
                  </a:lnTo>
                  <a:lnTo>
                    <a:pt x="139" y="40"/>
                  </a:lnTo>
                  <a:lnTo>
                    <a:pt x="171" y="80"/>
                  </a:lnTo>
                  <a:lnTo>
                    <a:pt x="114" y="80"/>
                  </a:lnTo>
                  <a:lnTo>
                    <a:pt x="105" y="89"/>
                  </a:lnTo>
                  <a:lnTo>
                    <a:pt x="80" y="89"/>
                  </a:lnTo>
                  <a:lnTo>
                    <a:pt x="74" y="80"/>
                  </a:lnTo>
                  <a:lnTo>
                    <a:pt x="65" y="80"/>
                  </a:lnTo>
                  <a:lnTo>
                    <a:pt x="57" y="96"/>
                  </a:lnTo>
                  <a:lnTo>
                    <a:pt x="34" y="105"/>
                  </a:lnTo>
                  <a:lnTo>
                    <a:pt x="24" y="105"/>
                  </a:lnTo>
                  <a:lnTo>
                    <a:pt x="9" y="80"/>
                  </a:lnTo>
                  <a:lnTo>
                    <a:pt x="0" y="73"/>
                  </a:lnTo>
                  <a:lnTo>
                    <a:pt x="17" y="49"/>
                  </a:lnTo>
                  <a:lnTo>
                    <a:pt x="57" y="40"/>
                  </a:lnTo>
                  <a:lnTo>
                    <a:pt x="65" y="31"/>
                  </a:lnTo>
                  <a:lnTo>
                    <a:pt x="57" y="31"/>
                  </a:lnTo>
                  <a:lnTo>
                    <a:pt x="80" y="24"/>
                  </a:lnTo>
                  <a:lnTo>
                    <a:pt x="98" y="8"/>
                  </a:lnTo>
                  <a:lnTo>
                    <a:pt x="105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59" name="Freeform 30">
              <a:extLst>
                <a:ext uri="{FF2B5EF4-FFF2-40B4-BE49-F238E27FC236}">
                  <a16:creationId xmlns:a16="http://schemas.microsoft.com/office/drawing/2014/main" id="{83796BE1-CB78-4865-81F7-5BAA3ED9D99D}"/>
                </a:ext>
              </a:extLst>
            </p:cNvPr>
            <p:cNvSpPr>
              <a:spLocks/>
            </p:cNvSpPr>
            <p:nvPr/>
          </p:nvSpPr>
          <p:spPr bwMode="gray">
            <a:xfrm>
              <a:off x="5033963" y="4410075"/>
              <a:ext cx="196850" cy="211138"/>
            </a:xfrm>
            <a:custGeom>
              <a:avLst/>
              <a:gdLst>
                <a:gd name="T0" fmla="*/ 106 w 107"/>
                <a:gd name="T1" fmla="*/ 7 h 114"/>
                <a:gd name="T2" fmla="*/ 90 w 107"/>
                <a:gd name="T3" fmla="*/ 0 h 114"/>
                <a:gd name="T4" fmla="*/ 65 w 107"/>
                <a:gd name="T5" fmla="*/ 7 h 114"/>
                <a:gd name="T6" fmla="*/ 25 w 107"/>
                <a:gd name="T7" fmla="*/ 0 h 114"/>
                <a:gd name="T8" fmla="*/ 9 w 107"/>
                <a:gd name="T9" fmla="*/ 0 h 114"/>
                <a:gd name="T10" fmla="*/ 0 w 107"/>
                <a:gd name="T11" fmla="*/ 0 h 114"/>
                <a:gd name="T12" fmla="*/ 9 w 107"/>
                <a:gd name="T13" fmla="*/ 7 h 114"/>
                <a:gd name="T14" fmla="*/ 17 w 107"/>
                <a:gd name="T15" fmla="*/ 31 h 114"/>
                <a:gd name="T16" fmla="*/ 0 w 107"/>
                <a:gd name="T17" fmla="*/ 56 h 114"/>
                <a:gd name="T18" fmla="*/ 0 w 107"/>
                <a:gd name="T19" fmla="*/ 65 h 114"/>
                <a:gd name="T20" fmla="*/ 9 w 107"/>
                <a:gd name="T21" fmla="*/ 65 h 114"/>
                <a:gd name="T22" fmla="*/ 50 w 107"/>
                <a:gd name="T23" fmla="*/ 88 h 114"/>
                <a:gd name="T24" fmla="*/ 50 w 107"/>
                <a:gd name="T25" fmla="*/ 105 h 114"/>
                <a:gd name="T26" fmla="*/ 74 w 107"/>
                <a:gd name="T27" fmla="*/ 113 h 114"/>
                <a:gd name="T28" fmla="*/ 82 w 107"/>
                <a:gd name="T29" fmla="*/ 88 h 114"/>
                <a:gd name="T30" fmla="*/ 90 w 107"/>
                <a:gd name="T31" fmla="*/ 88 h 114"/>
                <a:gd name="T32" fmla="*/ 99 w 107"/>
                <a:gd name="T33" fmla="*/ 72 h 114"/>
                <a:gd name="T34" fmla="*/ 90 w 107"/>
                <a:gd name="T35" fmla="*/ 65 h 114"/>
                <a:gd name="T36" fmla="*/ 90 w 107"/>
                <a:gd name="T37" fmla="*/ 25 h 114"/>
                <a:gd name="T38" fmla="*/ 106 w 107"/>
                <a:gd name="T39" fmla="*/ 7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7" h="114">
                  <a:moveTo>
                    <a:pt x="106" y="7"/>
                  </a:moveTo>
                  <a:lnTo>
                    <a:pt x="90" y="0"/>
                  </a:lnTo>
                  <a:lnTo>
                    <a:pt x="65" y="7"/>
                  </a:lnTo>
                  <a:lnTo>
                    <a:pt x="25" y="0"/>
                  </a:lnTo>
                  <a:lnTo>
                    <a:pt x="9" y="0"/>
                  </a:lnTo>
                  <a:lnTo>
                    <a:pt x="0" y="0"/>
                  </a:lnTo>
                  <a:lnTo>
                    <a:pt x="9" y="7"/>
                  </a:lnTo>
                  <a:lnTo>
                    <a:pt x="17" y="31"/>
                  </a:lnTo>
                  <a:lnTo>
                    <a:pt x="0" y="56"/>
                  </a:lnTo>
                  <a:lnTo>
                    <a:pt x="0" y="65"/>
                  </a:lnTo>
                  <a:lnTo>
                    <a:pt x="9" y="65"/>
                  </a:lnTo>
                  <a:lnTo>
                    <a:pt x="50" y="88"/>
                  </a:lnTo>
                  <a:lnTo>
                    <a:pt x="50" y="105"/>
                  </a:lnTo>
                  <a:lnTo>
                    <a:pt x="74" y="113"/>
                  </a:lnTo>
                  <a:lnTo>
                    <a:pt x="82" y="88"/>
                  </a:lnTo>
                  <a:lnTo>
                    <a:pt x="90" y="88"/>
                  </a:lnTo>
                  <a:lnTo>
                    <a:pt x="99" y="72"/>
                  </a:lnTo>
                  <a:lnTo>
                    <a:pt x="90" y="65"/>
                  </a:lnTo>
                  <a:lnTo>
                    <a:pt x="90" y="25"/>
                  </a:lnTo>
                  <a:lnTo>
                    <a:pt x="106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0" name="Freeform 31">
              <a:extLst>
                <a:ext uri="{FF2B5EF4-FFF2-40B4-BE49-F238E27FC236}">
                  <a16:creationId xmlns:a16="http://schemas.microsoft.com/office/drawing/2014/main" id="{116BA14A-358B-48EA-A22F-B0FAA66258B2}"/>
                </a:ext>
              </a:extLst>
            </p:cNvPr>
            <p:cNvSpPr>
              <a:spLocks/>
            </p:cNvSpPr>
            <p:nvPr/>
          </p:nvSpPr>
          <p:spPr bwMode="gray">
            <a:xfrm>
              <a:off x="4927600" y="4410075"/>
              <a:ext cx="138113" cy="138113"/>
            </a:xfrm>
            <a:custGeom>
              <a:avLst/>
              <a:gdLst>
                <a:gd name="T0" fmla="*/ 56 w 74"/>
                <a:gd name="T1" fmla="*/ 0 h 73"/>
                <a:gd name="T2" fmla="*/ 65 w 74"/>
                <a:gd name="T3" fmla="*/ 7 h 73"/>
                <a:gd name="T4" fmla="*/ 73 w 74"/>
                <a:gd name="T5" fmla="*/ 31 h 73"/>
                <a:gd name="T6" fmla="*/ 56 w 74"/>
                <a:gd name="T7" fmla="*/ 56 h 73"/>
                <a:gd name="T8" fmla="*/ 56 w 74"/>
                <a:gd name="T9" fmla="*/ 65 h 73"/>
                <a:gd name="T10" fmla="*/ 31 w 74"/>
                <a:gd name="T11" fmla="*/ 65 h 73"/>
                <a:gd name="T12" fmla="*/ 16 w 74"/>
                <a:gd name="T13" fmla="*/ 65 h 73"/>
                <a:gd name="T14" fmla="*/ 0 w 74"/>
                <a:gd name="T15" fmla="*/ 72 h 73"/>
                <a:gd name="T16" fmla="*/ 9 w 74"/>
                <a:gd name="T17" fmla="*/ 48 h 73"/>
                <a:gd name="T18" fmla="*/ 16 w 74"/>
                <a:gd name="T19" fmla="*/ 40 h 73"/>
                <a:gd name="T20" fmla="*/ 25 w 74"/>
                <a:gd name="T21" fmla="*/ 25 h 73"/>
                <a:gd name="T22" fmla="*/ 16 w 74"/>
                <a:gd name="T23" fmla="*/ 25 h 73"/>
                <a:gd name="T24" fmla="*/ 16 w 74"/>
                <a:gd name="T25" fmla="*/ 7 h 73"/>
                <a:gd name="T26" fmla="*/ 31 w 74"/>
                <a:gd name="T27" fmla="*/ 7 h 73"/>
                <a:gd name="T28" fmla="*/ 56 w 74"/>
                <a:gd name="T2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4" h="73">
                  <a:moveTo>
                    <a:pt x="56" y="0"/>
                  </a:moveTo>
                  <a:lnTo>
                    <a:pt x="65" y="7"/>
                  </a:lnTo>
                  <a:lnTo>
                    <a:pt x="73" y="31"/>
                  </a:lnTo>
                  <a:lnTo>
                    <a:pt x="56" y="56"/>
                  </a:lnTo>
                  <a:lnTo>
                    <a:pt x="56" y="65"/>
                  </a:lnTo>
                  <a:lnTo>
                    <a:pt x="31" y="65"/>
                  </a:lnTo>
                  <a:lnTo>
                    <a:pt x="16" y="65"/>
                  </a:lnTo>
                  <a:lnTo>
                    <a:pt x="0" y="72"/>
                  </a:lnTo>
                  <a:lnTo>
                    <a:pt x="9" y="48"/>
                  </a:lnTo>
                  <a:lnTo>
                    <a:pt x="16" y="40"/>
                  </a:lnTo>
                  <a:lnTo>
                    <a:pt x="25" y="25"/>
                  </a:lnTo>
                  <a:lnTo>
                    <a:pt x="16" y="25"/>
                  </a:lnTo>
                  <a:lnTo>
                    <a:pt x="16" y="7"/>
                  </a:lnTo>
                  <a:lnTo>
                    <a:pt x="31" y="7"/>
                  </a:lnTo>
                  <a:lnTo>
                    <a:pt x="56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1" name="Freeform 32">
              <a:extLst>
                <a:ext uri="{FF2B5EF4-FFF2-40B4-BE49-F238E27FC236}">
                  <a16:creationId xmlns:a16="http://schemas.microsoft.com/office/drawing/2014/main" id="{3A596A62-8DEC-484B-9F55-91E3E51DD797}"/>
                </a:ext>
              </a:extLst>
            </p:cNvPr>
            <p:cNvSpPr>
              <a:spLocks/>
            </p:cNvSpPr>
            <p:nvPr/>
          </p:nvSpPr>
          <p:spPr bwMode="gray">
            <a:xfrm>
              <a:off x="4927600" y="4530725"/>
              <a:ext cx="257175" cy="260350"/>
            </a:xfrm>
            <a:custGeom>
              <a:avLst/>
              <a:gdLst>
                <a:gd name="T0" fmla="*/ 49 w 139"/>
                <a:gd name="T1" fmla="*/ 113 h 138"/>
                <a:gd name="T2" fmla="*/ 25 w 139"/>
                <a:gd name="T3" fmla="*/ 97 h 138"/>
                <a:gd name="T4" fmla="*/ 16 w 139"/>
                <a:gd name="T5" fmla="*/ 97 h 138"/>
                <a:gd name="T6" fmla="*/ 0 w 139"/>
                <a:gd name="T7" fmla="*/ 72 h 138"/>
                <a:gd name="T8" fmla="*/ 0 w 139"/>
                <a:gd name="T9" fmla="*/ 48 h 138"/>
                <a:gd name="T10" fmla="*/ 16 w 139"/>
                <a:gd name="T11" fmla="*/ 32 h 138"/>
                <a:gd name="T12" fmla="*/ 16 w 139"/>
                <a:gd name="T13" fmla="*/ 23 h 138"/>
                <a:gd name="T14" fmla="*/ 16 w 139"/>
                <a:gd name="T15" fmla="*/ 16 h 138"/>
                <a:gd name="T16" fmla="*/ 16 w 139"/>
                <a:gd name="T17" fmla="*/ 0 h 138"/>
                <a:gd name="T18" fmla="*/ 31 w 139"/>
                <a:gd name="T19" fmla="*/ 0 h 138"/>
                <a:gd name="T20" fmla="*/ 56 w 139"/>
                <a:gd name="T21" fmla="*/ 0 h 138"/>
                <a:gd name="T22" fmla="*/ 65 w 139"/>
                <a:gd name="T23" fmla="*/ 0 h 138"/>
                <a:gd name="T24" fmla="*/ 106 w 139"/>
                <a:gd name="T25" fmla="*/ 23 h 138"/>
                <a:gd name="T26" fmla="*/ 106 w 139"/>
                <a:gd name="T27" fmla="*/ 40 h 138"/>
                <a:gd name="T28" fmla="*/ 130 w 139"/>
                <a:gd name="T29" fmla="*/ 48 h 138"/>
                <a:gd name="T30" fmla="*/ 121 w 139"/>
                <a:gd name="T31" fmla="*/ 63 h 138"/>
                <a:gd name="T32" fmla="*/ 130 w 139"/>
                <a:gd name="T33" fmla="*/ 80 h 138"/>
                <a:gd name="T34" fmla="*/ 130 w 139"/>
                <a:gd name="T35" fmla="*/ 103 h 138"/>
                <a:gd name="T36" fmla="*/ 130 w 139"/>
                <a:gd name="T37" fmla="*/ 113 h 138"/>
                <a:gd name="T38" fmla="*/ 138 w 139"/>
                <a:gd name="T39" fmla="*/ 122 h 138"/>
                <a:gd name="T40" fmla="*/ 121 w 139"/>
                <a:gd name="T41" fmla="*/ 137 h 138"/>
                <a:gd name="T42" fmla="*/ 90 w 139"/>
                <a:gd name="T43" fmla="*/ 137 h 138"/>
                <a:gd name="T44" fmla="*/ 73 w 139"/>
                <a:gd name="T45" fmla="*/ 137 h 138"/>
                <a:gd name="T46" fmla="*/ 65 w 139"/>
                <a:gd name="T47" fmla="*/ 113 h 138"/>
                <a:gd name="T48" fmla="*/ 56 w 139"/>
                <a:gd name="T49" fmla="*/ 113 h 138"/>
                <a:gd name="T50" fmla="*/ 49 w 139"/>
                <a:gd name="T51" fmla="*/ 113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9" h="138">
                  <a:moveTo>
                    <a:pt x="49" y="113"/>
                  </a:moveTo>
                  <a:lnTo>
                    <a:pt x="25" y="97"/>
                  </a:lnTo>
                  <a:lnTo>
                    <a:pt x="16" y="97"/>
                  </a:lnTo>
                  <a:lnTo>
                    <a:pt x="0" y="72"/>
                  </a:lnTo>
                  <a:lnTo>
                    <a:pt x="0" y="48"/>
                  </a:lnTo>
                  <a:lnTo>
                    <a:pt x="16" y="32"/>
                  </a:lnTo>
                  <a:lnTo>
                    <a:pt x="16" y="23"/>
                  </a:lnTo>
                  <a:lnTo>
                    <a:pt x="16" y="16"/>
                  </a:lnTo>
                  <a:lnTo>
                    <a:pt x="16" y="0"/>
                  </a:lnTo>
                  <a:lnTo>
                    <a:pt x="31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106" y="23"/>
                  </a:lnTo>
                  <a:lnTo>
                    <a:pt x="106" y="40"/>
                  </a:lnTo>
                  <a:lnTo>
                    <a:pt x="130" y="48"/>
                  </a:lnTo>
                  <a:lnTo>
                    <a:pt x="121" y="63"/>
                  </a:lnTo>
                  <a:lnTo>
                    <a:pt x="130" y="80"/>
                  </a:lnTo>
                  <a:lnTo>
                    <a:pt x="130" y="103"/>
                  </a:lnTo>
                  <a:lnTo>
                    <a:pt x="130" y="113"/>
                  </a:lnTo>
                  <a:lnTo>
                    <a:pt x="138" y="122"/>
                  </a:lnTo>
                  <a:lnTo>
                    <a:pt x="121" y="137"/>
                  </a:lnTo>
                  <a:lnTo>
                    <a:pt x="90" y="137"/>
                  </a:lnTo>
                  <a:lnTo>
                    <a:pt x="73" y="137"/>
                  </a:lnTo>
                  <a:lnTo>
                    <a:pt x="65" y="113"/>
                  </a:lnTo>
                  <a:lnTo>
                    <a:pt x="56" y="113"/>
                  </a:lnTo>
                  <a:lnTo>
                    <a:pt x="49" y="11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2" name="Freeform 33">
              <a:extLst>
                <a:ext uri="{FF2B5EF4-FFF2-40B4-BE49-F238E27FC236}">
                  <a16:creationId xmlns:a16="http://schemas.microsoft.com/office/drawing/2014/main" id="{8BC57B31-3269-43CE-94E0-06A598F3D7EE}"/>
                </a:ext>
              </a:extLst>
            </p:cNvPr>
            <p:cNvSpPr>
              <a:spLocks/>
            </p:cNvSpPr>
            <p:nvPr/>
          </p:nvSpPr>
          <p:spPr bwMode="gray">
            <a:xfrm>
              <a:off x="4524375" y="4394200"/>
              <a:ext cx="449263" cy="442913"/>
            </a:xfrm>
            <a:custGeom>
              <a:avLst/>
              <a:gdLst>
                <a:gd name="T0" fmla="*/ 194 w 244"/>
                <a:gd name="T1" fmla="*/ 0 h 237"/>
                <a:gd name="T2" fmla="*/ 137 w 244"/>
                <a:gd name="T3" fmla="*/ 0 h 237"/>
                <a:gd name="T4" fmla="*/ 128 w 244"/>
                <a:gd name="T5" fmla="*/ 9 h 237"/>
                <a:gd name="T6" fmla="*/ 103 w 244"/>
                <a:gd name="T7" fmla="*/ 9 h 237"/>
                <a:gd name="T8" fmla="*/ 97 w 244"/>
                <a:gd name="T9" fmla="*/ 0 h 237"/>
                <a:gd name="T10" fmla="*/ 88 w 244"/>
                <a:gd name="T11" fmla="*/ 0 h 237"/>
                <a:gd name="T12" fmla="*/ 80 w 244"/>
                <a:gd name="T13" fmla="*/ 16 h 237"/>
                <a:gd name="T14" fmla="*/ 63 w 244"/>
                <a:gd name="T15" fmla="*/ 74 h 237"/>
                <a:gd name="T16" fmla="*/ 47 w 244"/>
                <a:gd name="T17" fmla="*/ 90 h 237"/>
                <a:gd name="T18" fmla="*/ 40 w 244"/>
                <a:gd name="T19" fmla="*/ 114 h 237"/>
                <a:gd name="T20" fmla="*/ 23 w 244"/>
                <a:gd name="T21" fmla="*/ 122 h 237"/>
                <a:gd name="T22" fmla="*/ 7 w 244"/>
                <a:gd name="T23" fmla="*/ 122 h 237"/>
                <a:gd name="T24" fmla="*/ 0 w 244"/>
                <a:gd name="T25" fmla="*/ 137 h 237"/>
                <a:gd name="T26" fmla="*/ 0 w 244"/>
                <a:gd name="T27" fmla="*/ 146 h 237"/>
                <a:gd name="T28" fmla="*/ 15 w 244"/>
                <a:gd name="T29" fmla="*/ 137 h 237"/>
                <a:gd name="T30" fmla="*/ 47 w 244"/>
                <a:gd name="T31" fmla="*/ 137 h 237"/>
                <a:gd name="T32" fmla="*/ 57 w 244"/>
                <a:gd name="T33" fmla="*/ 137 h 237"/>
                <a:gd name="T34" fmla="*/ 57 w 244"/>
                <a:gd name="T35" fmla="*/ 154 h 237"/>
                <a:gd name="T36" fmla="*/ 72 w 244"/>
                <a:gd name="T37" fmla="*/ 171 h 237"/>
                <a:gd name="T38" fmla="*/ 88 w 244"/>
                <a:gd name="T39" fmla="*/ 162 h 237"/>
                <a:gd name="T40" fmla="*/ 88 w 244"/>
                <a:gd name="T41" fmla="*/ 154 h 237"/>
                <a:gd name="T42" fmla="*/ 103 w 244"/>
                <a:gd name="T43" fmla="*/ 154 h 237"/>
                <a:gd name="T44" fmla="*/ 121 w 244"/>
                <a:gd name="T45" fmla="*/ 162 h 237"/>
                <a:gd name="T46" fmla="*/ 121 w 244"/>
                <a:gd name="T47" fmla="*/ 187 h 237"/>
                <a:gd name="T48" fmla="*/ 128 w 244"/>
                <a:gd name="T49" fmla="*/ 196 h 237"/>
                <a:gd name="T50" fmla="*/ 121 w 244"/>
                <a:gd name="T51" fmla="*/ 202 h 237"/>
                <a:gd name="T52" fmla="*/ 121 w 244"/>
                <a:gd name="T53" fmla="*/ 211 h 237"/>
                <a:gd name="T54" fmla="*/ 144 w 244"/>
                <a:gd name="T55" fmla="*/ 202 h 237"/>
                <a:gd name="T56" fmla="*/ 177 w 244"/>
                <a:gd name="T57" fmla="*/ 219 h 237"/>
                <a:gd name="T58" fmla="*/ 186 w 244"/>
                <a:gd name="T59" fmla="*/ 211 h 237"/>
                <a:gd name="T60" fmla="*/ 209 w 244"/>
                <a:gd name="T61" fmla="*/ 227 h 237"/>
                <a:gd name="T62" fmla="*/ 218 w 244"/>
                <a:gd name="T63" fmla="*/ 236 h 237"/>
                <a:gd name="T64" fmla="*/ 218 w 244"/>
                <a:gd name="T65" fmla="*/ 219 h 237"/>
                <a:gd name="T66" fmla="*/ 209 w 244"/>
                <a:gd name="T67" fmla="*/ 219 h 237"/>
                <a:gd name="T68" fmla="*/ 209 w 244"/>
                <a:gd name="T69" fmla="*/ 211 h 237"/>
                <a:gd name="T70" fmla="*/ 209 w 244"/>
                <a:gd name="T71" fmla="*/ 177 h 237"/>
                <a:gd name="T72" fmla="*/ 209 w 244"/>
                <a:gd name="T73" fmla="*/ 171 h 237"/>
                <a:gd name="T74" fmla="*/ 234 w 244"/>
                <a:gd name="T75" fmla="*/ 171 h 237"/>
                <a:gd name="T76" fmla="*/ 218 w 244"/>
                <a:gd name="T77" fmla="*/ 146 h 237"/>
                <a:gd name="T78" fmla="*/ 218 w 244"/>
                <a:gd name="T79" fmla="*/ 122 h 237"/>
                <a:gd name="T80" fmla="*/ 218 w 244"/>
                <a:gd name="T81" fmla="*/ 106 h 237"/>
                <a:gd name="T82" fmla="*/ 218 w 244"/>
                <a:gd name="T83" fmla="*/ 97 h 237"/>
                <a:gd name="T84" fmla="*/ 209 w 244"/>
                <a:gd name="T85" fmla="*/ 97 h 237"/>
                <a:gd name="T86" fmla="*/ 218 w 244"/>
                <a:gd name="T87" fmla="*/ 81 h 237"/>
                <a:gd name="T88" fmla="*/ 227 w 244"/>
                <a:gd name="T89" fmla="*/ 57 h 237"/>
                <a:gd name="T90" fmla="*/ 234 w 244"/>
                <a:gd name="T91" fmla="*/ 49 h 237"/>
                <a:gd name="T92" fmla="*/ 243 w 244"/>
                <a:gd name="T93" fmla="*/ 34 h 237"/>
                <a:gd name="T94" fmla="*/ 234 w 244"/>
                <a:gd name="T95" fmla="*/ 34 h 237"/>
                <a:gd name="T96" fmla="*/ 234 w 244"/>
                <a:gd name="T97" fmla="*/ 16 h 237"/>
                <a:gd name="T98" fmla="*/ 227 w 244"/>
                <a:gd name="T99" fmla="*/ 9 h 237"/>
                <a:gd name="T100" fmla="*/ 202 w 244"/>
                <a:gd name="T101" fmla="*/ 9 h 237"/>
                <a:gd name="T102" fmla="*/ 194 w 244"/>
                <a:gd name="T103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44" h="237">
                  <a:moveTo>
                    <a:pt x="194" y="0"/>
                  </a:moveTo>
                  <a:lnTo>
                    <a:pt x="137" y="0"/>
                  </a:lnTo>
                  <a:lnTo>
                    <a:pt x="128" y="9"/>
                  </a:lnTo>
                  <a:lnTo>
                    <a:pt x="103" y="9"/>
                  </a:lnTo>
                  <a:lnTo>
                    <a:pt x="97" y="0"/>
                  </a:lnTo>
                  <a:lnTo>
                    <a:pt x="88" y="0"/>
                  </a:lnTo>
                  <a:lnTo>
                    <a:pt x="80" y="16"/>
                  </a:lnTo>
                  <a:lnTo>
                    <a:pt x="63" y="74"/>
                  </a:lnTo>
                  <a:lnTo>
                    <a:pt x="47" y="90"/>
                  </a:lnTo>
                  <a:lnTo>
                    <a:pt x="40" y="114"/>
                  </a:lnTo>
                  <a:lnTo>
                    <a:pt x="23" y="122"/>
                  </a:lnTo>
                  <a:lnTo>
                    <a:pt x="7" y="122"/>
                  </a:lnTo>
                  <a:lnTo>
                    <a:pt x="0" y="137"/>
                  </a:lnTo>
                  <a:lnTo>
                    <a:pt x="0" y="146"/>
                  </a:lnTo>
                  <a:lnTo>
                    <a:pt x="15" y="137"/>
                  </a:lnTo>
                  <a:lnTo>
                    <a:pt x="47" y="137"/>
                  </a:lnTo>
                  <a:lnTo>
                    <a:pt x="57" y="137"/>
                  </a:lnTo>
                  <a:lnTo>
                    <a:pt x="57" y="154"/>
                  </a:lnTo>
                  <a:lnTo>
                    <a:pt x="72" y="171"/>
                  </a:lnTo>
                  <a:lnTo>
                    <a:pt x="88" y="162"/>
                  </a:lnTo>
                  <a:lnTo>
                    <a:pt x="88" y="154"/>
                  </a:lnTo>
                  <a:lnTo>
                    <a:pt x="103" y="154"/>
                  </a:lnTo>
                  <a:lnTo>
                    <a:pt x="121" y="162"/>
                  </a:lnTo>
                  <a:lnTo>
                    <a:pt x="121" y="187"/>
                  </a:lnTo>
                  <a:lnTo>
                    <a:pt x="128" y="196"/>
                  </a:lnTo>
                  <a:lnTo>
                    <a:pt x="121" y="202"/>
                  </a:lnTo>
                  <a:lnTo>
                    <a:pt x="121" y="211"/>
                  </a:lnTo>
                  <a:lnTo>
                    <a:pt x="144" y="202"/>
                  </a:lnTo>
                  <a:lnTo>
                    <a:pt x="177" y="219"/>
                  </a:lnTo>
                  <a:lnTo>
                    <a:pt x="186" y="211"/>
                  </a:lnTo>
                  <a:lnTo>
                    <a:pt x="209" y="227"/>
                  </a:lnTo>
                  <a:lnTo>
                    <a:pt x="218" y="236"/>
                  </a:lnTo>
                  <a:lnTo>
                    <a:pt x="218" y="219"/>
                  </a:lnTo>
                  <a:lnTo>
                    <a:pt x="209" y="219"/>
                  </a:lnTo>
                  <a:lnTo>
                    <a:pt x="209" y="211"/>
                  </a:lnTo>
                  <a:lnTo>
                    <a:pt x="209" y="177"/>
                  </a:lnTo>
                  <a:lnTo>
                    <a:pt x="209" y="171"/>
                  </a:lnTo>
                  <a:lnTo>
                    <a:pt x="234" y="171"/>
                  </a:lnTo>
                  <a:lnTo>
                    <a:pt x="218" y="146"/>
                  </a:lnTo>
                  <a:lnTo>
                    <a:pt x="218" y="122"/>
                  </a:lnTo>
                  <a:lnTo>
                    <a:pt x="218" y="106"/>
                  </a:lnTo>
                  <a:lnTo>
                    <a:pt x="218" y="97"/>
                  </a:lnTo>
                  <a:lnTo>
                    <a:pt x="209" y="97"/>
                  </a:lnTo>
                  <a:lnTo>
                    <a:pt x="218" y="81"/>
                  </a:lnTo>
                  <a:lnTo>
                    <a:pt x="227" y="57"/>
                  </a:lnTo>
                  <a:lnTo>
                    <a:pt x="234" y="49"/>
                  </a:lnTo>
                  <a:lnTo>
                    <a:pt x="243" y="34"/>
                  </a:lnTo>
                  <a:lnTo>
                    <a:pt x="234" y="34"/>
                  </a:lnTo>
                  <a:lnTo>
                    <a:pt x="234" y="16"/>
                  </a:lnTo>
                  <a:lnTo>
                    <a:pt x="227" y="9"/>
                  </a:lnTo>
                  <a:lnTo>
                    <a:pt x="202" y="9"/>
                  </a:lnTo>
                  <a:lnTo>
                    <a:pt x="194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3" name="Freeform 34">
              <a:extLst>
                <a:ext uri="{FF2B5EF4-FFF2-40B4-BE49-F238E27FC236}">
                  <a16:creationId xmlns:a16="http://schemas.microsoft.com/office/drawing/2014/main" id="{2EB9F189-6CEE-4080-A047-3E6BC6F3CB67}"/>
                </a:ext>
              </a:extLst>
            </p:cNvPr>
            <p:cNvSpPr>
              <a:spLocks/>
            </p:cNvSpPr>
            <p:nvPr/>
          </p:nvSpPr>
          <p:spPr bwMode="gray">
            <a:xfrm>
              <a:off x="4748213" y="4711700"/>
              <a:ext cx="285750" cy="231775"/>
            </a:xfrm>
            <a:custGeom>
              <a:avLst/>
              <a:gdLst>
                <a:gd name="T0" fmla="*/ 23 w 154"/>
                <a:gd name="T1" fmla="*/ 31 h 122"/>
                <a:gd name="T2" fmla="*/ 56 w 154"/>
                <a:gd name="T3" fmla="*/ 48 h 122"/>
                <a:gd name="T4" fmla="*/ 65 w 154"/>
                <a:gd name="T5" fmla="*/ 40 h 122"/>
                <a:gd name="T6" fmla="*/ 88 w 154"/>
                <a:gd name="T7" fmla="*/ 56 h 122"/>
                <a:gd name="T8" fmla="*/ 97 w 154"/>
                <a:gd name="T9" fmla="*/ 65 h 122"/>
                <a:gd name="T10" fmla="*/ 97 w 154"/>
                <a:gd name="T11" fmla="*/ 48 h 122"/>
                <a:gd name="T12" fmla="*/ 88 w 154"/>
                <a:gd name="T13" fmla="*/ 48 h 122"/>
                <a:gd name="T14" fmla="*/ 88 w 154"/>
                <a:gd name="T15" fmla="*/ 40 h 122"/>
                <a:gd name="T16" fmla="*/ 88 w 154"/>
                <a:gd name="T17" fmla="*/ 6 h 122"/>
                <a:gd name="T18" fmla="*/ 88 w 154"/>
                <a:gd name="T19" fmla="*/ 0 h 122"/>
                <a:gd name="T20" fmla="*/ 113 w 154"/>
                <a:gd name="T21" fmla="*/ 0 h 122"/>
                <a:gd name="T22" fmla="*/ 122 w 154"/>
                <a:gd name="T23" fmla="*/ 0 h 122"/>
                <a:gd name="T24" fmla="*/ 146 w 154"/>
                <a:gd name="T25" fmla="*/ 16 h 122"/>
                <a:gd name="T26" fmla="*/ 153 w 154"/>
                <a:gd name="T27" fmla="*/ 31 h 122"/>
                <a:gd name="T28" fmla="*/ 146 w 154"/>
                <a:gd name="T29" fmla="*/ 40 h 122"/>
                <a:gd name="T30" fmla="*/ 146 w 154"/>
                <a:gd name="T31" fmla="*/ 48 h 122"/>
                <a:gd name="T32" fmla="*/ 138 w 154"/>
                <a:gd name="T33" fmla="*/ 65 h 122"/>
                <a:gd name="T34" fmla="*/ 146 w 154"/>
                <a:gd name="T35" fmla="*/ 72 h 122"/>
                <a:gd name="T36" fmla="*/ 106 w 154"/>
                <a:gd name="T37" fmla="*/ 88 h 122"/>
                <a:gd name="T38" fmla="*/ 106 w 154"/>
                <a:gd name="T39" fmla="*/ 97 h 122"/>
                <a:gd name="T40" fmla="*/ 88 w 154"/>
                <a:gd name="T41" fmla="*/ 97 h 122"/>
                <a:gd name="T42" fmla="*/ 88 w 154"/>
                <a:gd name="T43" fmla="*/ 105 h 122"/>
                <a:gd name="T44" fmla="*/ 65 w 154"/>
                <a:gd name="T45" fmla="*/ 121 h 122"/>
                <a:gd name="T46" fmla="*/ 41 w 154"/>
                <a:gd name="T47" fmla="*/ 121 h 122"/>
                <a:gd name="T48" fmla="*/ 23 w 154"/>
                <a:gd name="T49" fmla="*/ 112 h 122"/>
                <a:gd name="T50" fmla="*/ 16 w 154"/>
                <a:gd name="T51" fmla="*/ 121 h 122"/>
                <a:gd name="T52" fmla="*/ 0 w 154"/>
                <a:gd name="T53" fmla="*/ 105 h 122"/>
                <a:gd name="T54" fmla="*/ 0 w 154"/>
                <a:gd name="T55" fmla="*/ 65 h 122"/>
                <a:gd name="T56" fmla="*/ 31 w 154"/>
                <a:gd name="T57" fmla="*/ 56 h 122"/>
                <a:gd name="T58" fmla="*/ 23 w 154"/>
                <a:gd name="T59" fmla="*/ 3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4" h="122">
                  <a:moveTo>
                    <a:pt x="23" y="31"/>
                  </a:moveTo>
                  <a:lnTo>
                    <a:pt x="56" y="48"/>
                  </a:lnTo>
                  <a:lnTo>
                    <a:pt x="65" y="40"/>
                  </a:lnTo>
                  <a:lnTo>
                    <a:pt x="88" y="56"/>
                  </a:lnTo>
                  <a:lnTo>
                    <a:pt x="97" y="65"/>
                  </a:lnTo>
                  <a:lnTo>
                    <a:pt x="97" y="48"/>
                  </a:lnTo>
                  <a:lnTo>
                    <a:pt x="88" y="48"/>
                  </a:lnTo>
                  <a:lnTo>
                    <a:pt x="88" y="40"/>
                  </a:lnTo>
                  <a:lnTo>
                    <a:pt x="88" y="6"/>
                  </a:lnTo>
                  <a:lnTo>
                    <a:pt x="88" y="0"/>
                  </a:lnTo>
                  <a:lnTo>
                    <a:pt x="113" y="0"/>
                  </a:lnTo>
                  <a:lnTo>
                    <a:pt x="122" y="0"/>
                  </a:lnTo>
                  <a:lnTo>
                    <a:pt x="146" y="16"/>
                  </a:lnTo>
                  <a:lnTo>
                    <a:pt x="153" y="31"/>
                  </a:lnTo>
                  <a:lnTo>
                    <a:pt x="146" y="40"/>
                  </a:lnTo>
                  <a:lnTo>
                    <a:pt x="146" y="48"/>
                  </a:lnTo>
                  <a:lnTo>
                    <a:pt x="138" y="65"/>
                  </a:lnTo>
                  <a:lnTo>
                    <a:pt x="146" y="72"/>
                  </a:lnTo>
                  <a:lnTo>
                    <a:pt x="106" y="88"/>
                  </a:lnTo>
                  <a:lnTo>
                    <a:pt x="106" y="97"/>
                  </a:lnTo>
                  <a:lnTo>
                    <a:pt x="88" y="97"/>
                  </a:lnTo>
                  <a:lnTo>
                    <a:pt x="88" y="105"/>
                  </a:lnTo>
                  <a:lnTo>
                    <a:pt x="65" y="121"/>
                  </a:lnTo>
                  <a:lnTo>
                    <a:pt x="41" y="121"/>
                  </a:lnTo>
                  <a:lnTo>
                    <a:pt x="23" y="112"/>
                  </a:lnTo>
                  <a:lnTo>
                    <a:pt x="16" y="121"/>
                  </a:lnTo>
                  <a:lnTo>
                    <a:pt x="0" y="105"/>
                  </a:lnTo>
                  <a:lnTo>
                    <a:pt x="0" y="65"/>
                  </a:lnTo>
                  <a:lnTo>
                    <a:pt x="31" y="56"/>
                  </a:lnTo>
                  <a:lnTo>
                    <a:pt x="23" y="3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4" name="Freeform 35">
              <a:extLst>
                <a:ext uri="{FF2B5EF4-FFF2-40B4-BE49-F238E27FC236}">
                  <a16:creationId xmlns:a16="http://schemas.microsoft.com/office/drawing/2014/main" id="{9B257686-701F-4809-800E-88D696B68022}"/>
                </a:ext>
              </a:extLst>
            </p:cNvPr>
            <p:cNvSpPr>
              <a:spLocks/>
            </p:cNvSpPr>
            <p:nvPr/>
          </p:nvSpPr>
          <p:spPr bwMode="gray">
            <a:xfrm>
              <a:off x="5003800" y="4745038"/>
              <a:ext cx="74613" cy="180975"/>
            </a:xfrm>
            <a:custGeom>
              <a:avLst/>
              <a:gdLst>
                <a:gd name="T0" fmla="*/ 8 w 41"/>
                <a:gd name="T1" fmla="*/ 56 h 97"/>
                <a:gd name="T2" fmla="*/ 0 w 41"/>
                <a:gd name="T3" fmla="*/ 49 h 97"/>
                <a:gd name="T4" fmla="*/ 8 w 41"/>
                <a:gd name="T5" fmla="*/ 32 h 97"/>
                <a:gd name="T6" fmla="*/ 8 w 41"/>
                <a:gd name="T7" fmla="*/ 24 h 97"/>
                <a:gd name="T8" fmla="*/ 15 w 41"/>
                <a:gd name="T9" fmla="*/ 15 h 97"/>
                <a:gd name="T10" fmla="*/ 8 w 41"/>
                <a:gd name="T11" fmla="*/ 0 h 97"/>
                <a:gd name="T12" fmla="*/ 15 w 41"/>
                <a:gd name="T13" fmla="*/ 0 h 97"/>
                <a:gd name="T14" fmla="*/ 24 w 41"/>
                <a:gd name="T15" fmla="*/ 0 h 97"/>
                <a:gd name="T16" fmla="*/ 32 w 41"/>
                <a:gd name="T17" fmla="*/ 24 h 97"/>
                <a:gd name="T18" fmla="*/ 24 w 41"/>
                <a:gd name="T19" fmla="*/ 32 h 97"/>
                <a:gd name="T20" fmla="*/ 32 w 41"/>
                <a:gd name="T21" fmla="*/ 49 h 97"/>
                <a:gd name="T22" fmla="*/ 40 w 41"/>
                <a:gd name="T23" fmla="*/ 64 h 97"/>
                <a:gd name="T24" fmla="*/ 40 w 41"/>
                <a:gd name="T25" fmla="*/ 81 h 97"/>
                <a:gd name="T26" fmla="*/ 32 w 41"/>
                <a:gd name="T27" fmla="*/ 96 h 97"/>
                <a:gd name="T28" fmla="*/ 24 w 41"/>
                <a:gd name="T29" fmla="*/ 81 h 97"/>
                <a:gd name="T30" fmla="*/ 24 w 41"/>
                <a:gd name="T31" fmla="*/ 64 h 97"/>
                <a:gd name="T32" fmla="*/ 15 w 41"/>
                <a:gd name="T33" fmla="*/ 64 h 97"/>
                <a:gd name="T34" fmla="*/ 8 w 41"/>
                <a:gd name="T35" fmla="*/ 5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1" h="97">
                  <a:moveTo>
                    <a:pt x="8" y="56"/>
                  </a:moveTo>
                  <a:lnTo>
                    <a:pt x="0" y="49"/>
                  </a:lnTo>
                  <a:lnTo>
                    <a:pt x="8" y="32"/>
                  </a:lnTo>
                  <a:lnTo>
                    <a:pt x="8" y="24"/>
                  </a:lnTo>
                  <a:lnTo>
                    <a:pt x="15" y="15"/>
                  </a:lnTo>
                  <a:lnTo>
                    <a:pt x="8" y="0"/>
                  </a:lnTo>
                  <a:lnTo>
                    <a:pt x="15" y="0"/>
                  </a:lnTo>
                  <a:lnTo>
                    <a:pt x="24" y="0"/>
                  </a:lnTo>
                  <a:lnTo>
                    <a:pt x="32" y="24"/>
                  </a:lnTo>
                  <a:lnTo>
                    <a:pt x="24" y="32"/>
                  </a:lnTo>
                  <a:lnTo>
                    <a:pt x="32" y="49"/>
                  </a:lnTo>
                  <a:lnTo>
                    <a:pt x="40" y="64"/>
                  </a:lnTo>
                  <a:lnTo>
                    <a:pt x="40" y="81"/>
                  </a:lnTo>
                  <a:lnTo>
                    <a:pt x="32" y="96"/>
                  </a:lnTo>
                  <a:lnTo>
                    <a:pt x="24" y="81"/>
                  </a:lnTo>
                  <a:lnTo>
                    <a:pt x="24" y="64"/>
                  </a:lnTo>
                  <a:lnTo>
                    <a:pt x="15" y="64"/>
                  </a:lnTo>
                  <a:lnTo>
                    <a:pt x="8" y="5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5" name="Freeform 36">
              <a:extLst>
                <a:ext uri="{FF2B5EF4-FFF2-40B4-BE49-F238E27FC236}">
                  <a16:creationId xmlns:a16="http://schemas.microsoft.com/office/drawing/2014/main" id="{7D3357CD-FA44-4D60-9166-E8D76FC385C8}"/>
                </a:ext>
              </a:extLst>
            </p:cNvPr>
            <p:cNvSpPr>
              <a:spLocks/>
            </p:cNvSpPr>
            <p:nvPr/>
          </p:nvSpPr>
          <p:spPr bwMode="gray">
            <a:xfrm>
              <a:off x="4538663" y="4165600"/>
              <a:ext cx="61912" cy="47625"/>
            </a:xfrm>
            <a:custGeom>
              <a:avLst/>
              <a:gdLst>
                <a:gd name="T0" fmla="*/ 0 w 34"/>
                <a:gd name="T1" fmla="*/ 10 h 26"/>
                <a:gd name="T2" fmla="*/ 16 w 34"/>
                <a:gd name="T3" fmla="*/ 25 h 26"/>
                <a:gd name="T4" fmla="*/ 25 w 34"/>
                <a:gd name="T5" fmla="*/ 17 h 26"/>
                <a:gd name="T6" fmla="*/ 33 w 34"/>
                <a:gd name="T7" fmla="*/ 17 h 26"/>
                <a:gd name="T8" fmla="*/ 16 w 34"/>
                <a:gd name="T9" fmla="*/ 10 h 26"/>
                <a:gd name="T10" fmla="*/ 8 w 34"/>
                <a:gd name="T11" fmla="*/ 0 h 26"/>
                <a:gd name="T12" fmla="*/ 0 w 34"/>
                <a:gd name="T13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26">
                  <a:moveTo>
                    <a:pt x="0" y="10"/>
                  </a:moveTo>
                  <a:lnTo>
                    <a:pt x="16" y="25"/>
                  </a:lnTo>
                  <a:lnTo>
                    <a:pt x="25" y="17"/>
                  </a:lnTo>
                  <a:lnTo>
                    <a:pt x="33" y="17"/>
                  </a:lnTo>
                  <a:lnTo>
                    <a:pt x="16" y="10"/>
                  </a:lnTo>
                  <a:lnTo>
                    <a:pt x="8" y="0"/>
                  </a:lnTo>
                  <a:lnTo>
                    <a:pt x="0" y="1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6" name="Freeform 37">
              <a:extLst>
                <a:ext uri="{FF2B5EF4-FFF2-40B4-BE49-F238E27FC236}">
                  <a16:creationId xmlns:a16="http://schemas.microsoft.com/office/drawing/2014/main" id="{8C69C0F7-55A7-4990-83AE-E4B296681AB8}"/>
                </a:ext>
              </a:extLst>
            </p:cNvPr>
            <p:cNvSpPr>
              <a:spLocks/>
            </p:cNvSpPr>
            <p:nvPr/>
          </p:nvSpPr>
          <p:spPr bwMode="gray">
            <a:xfrm>
              <a:off x="4538663" y="4165600"/>
              <a:ext cx="61912" cy="47625"/>
            </a:xfrm>
            <a:custGeom>
              <a:avLst/>
              <a:gdLst>
                <a:gd name="T0" fmla="*/ 0 w 34"/>
                <a:gd name="T1" fmla="*/ 10 h 26"/>
                <a:gd name="T2" fmla="*/ 16 w 34"/>
                <a:gd name="T3" fmla="*/ 25 h 26"/>
                <a:gd name="T4" fmla="*/ 25 w 34"/>
                <a:gd name="T5" fmla="*/ 17 h 26"/>
                <a:gd name="T6" fmla="*/ 33 w 34"/>
                <a:gd name="T7" fmla="*/ 17 h 26"/>
                <a:gd name="T8" fmla="*/ 16 w 34"/>
                <a:gd name="T9" fmla="*/ 10 h 26"/>
                <a:gd name="T10" fmla="*/ 8 w 34"/>
                <a:gd name="T11" fmla="*/ 0 h 26"/>
                <a:gd name="T12" fmla="*/ 0 w 34"/>
                <a:gd name="T13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26">
                  <a:moveTo>
                    <a:pt x="0" y="10"/>
                  </a:moveTo>
                  <a:lnTo>
                    <a:pt x="16" y="25"/>
                  </a:lnTo>
                  <a:lnTo>
                    <a:pt x="25" y="17"/>
                  </a:lnTo>
                  <a:lnTo>
                    <a:pt x="33" y="17"/>
                  </a:lnTo>
                  <a:lnTo>
                    <a:pt x="16" y="10"/>
                  </a:lnTo>
                  <a:lnTo>
                    <a:pt x="8" y="0"/>
                  </a:lnTo>
                  <a:lnTo>
                    <a:pt x="0" y="1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7" name="Line 38">
              <a:extLst>
                <a:ext uri="{FF2B5EF4-FFF2-40B4-BE49-F238E27FC236}">
                  <a16:creationId xmlns:a16="http://schemas.microsoft.com/office/drawing/2014/main" id="{C7DDBC4C-E574-4528-91B8-6384F8640B30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93713" y="3998913"/>
              <a:ext cx="14287" cy="0"/>
            </a:xfrm>
            <a:prstGeom prst="line">
              <a:avLst/>
            </a:prstGeom>
            <a:grpFill/>
            <a:ln w="6350" cmpd="sng">
              <a:solidFill>
                <a:schemeClr val="bg2"/>
              </a:solidFill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8" name="Line 39">
              <a:extLst>
                <a:ext uri="{FF2B5EF4-FFF2-40B4-BE49-F238E27FC236}">
                  <a16:creationId xmlns:a16="http://schemas.microsoft.com/office/drawing/2014/main" id="{AE40F223-4B9F-4EF5-92F3-0F4746575AA5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852988" y="3516313"/>
              <a:ext cx="0" cy="14287"/>
            </a:xfrm>
            <a:prstGeom prst="line">
              <a:avLst/>
            </a:prstGeom>
            <a:grpFill/>
            <a:ln w="6350" cmpd="sng">
              <a:solidFill>
                <a:schemeClr val="bg2"/>
              </a:solidFill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69" name="Line 40">
              <a:extLst>
                <a:ext uri="{FF2B5EF4-FFF2-40B4-BE49-F238E27FC236}">
                  <a16:creationId xmlns:a16="http://schemas.microsoft.com/office/drawing/2014/main" id="{047DFA4A-6202-4027-82F1-0D0B18105A3B}"/>
                </a:ext>
              </a:extLst>
            </p:cNvPr>
            <p:cNvSpPr>
              <a:spLocks noChangeShapeType="1"/>
            </p:cNvSpPr>
            <p:nvPr/>
          </p:nvSpPr>
          <p:spPr bwMode="gray">
            <a:xfrm flipV="1">
              <a:off x="2432050" y="3603625"/>
              <a:ext cx="12700" cy="17463"/>
            </a:xfrm>
            <a:prstGeom prst="line">
              <a:avLst/>
            </a:prstGeom>
            <a:grpFill/>
            <a:ln w="6350" cmpd="sng">
              <a:solidFill>
                <a:schemeClr val="bg2"/>
              </a:solidFill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0" name="Freeform 41">
              <a:extLst>
                <a:ext uri="{FF2B5EF4-FFF2-40B4-BE49-F238E27FC236}">
                  <a16:creationId xmlns:a16="http://schemas.microsoft.com/office/drawing/2014/main" id="{65DCFEE5-4330-44F1-AC8C-083190A57761}"/>
                </a:ext>
              </a:extLst>
            </p:cNvPr>
            <p:cNvSpPr>
              <a:spLocks/>
            </p:cNvSpPr>
            <p:nvPr/>
          </p:nvSpPr>
          <p:spPr bwMode="gray">
            <a:xfrm>
              <a:off x="4883150" y="3225800"/>
              <a:ext cx="333375" cy="215900"/>
            </a:xfrm>
            <a:custGeom>
              <a:avLst/>
              <a:gdLst>
                <a:gd name="T0" fmla="*/ 114 w 180"/>
                <a:gd name="T1" fmla="*/ 41 h 114"/>
                <a:gd name="T2" fmla="*/ 105 w 180"/>
                <a:gd name="T3" fmla="*/ 41 h 114"/>
                <a:gd name="T4" fmla="*/ 89 w 180"/>
                <a:gd name="T5" fmla="*/ 32 h 114"/>
                <a:gd name="T6" fmla="*/ 130 w 180"/>
                <a:gd name="T7" fmla="*/ 8 h 114"/>
                <a:gd name="T8" fmla="*/ 145 w 180"/>
                <a:gd name="T9" fmla="*/ 0 h 114"/>
                <a:gd name="T10" fmla="*/ 154 w 180"/>
                <a:gd name="T11" fmla="*/ 8 h 114"/>
                <a:gd name="T12" fmla="*/ 130 w 180"/>
                <a:gd name="T13" fmla="*/ 16 h 114"/>
                <a:gd name="T14" fmla="*/ 139 w 180"/>
                <a:gd name="T15" fmla="*/ 23 h 114"/>
                <a:gd name="T16" fmla="*/ 120 w 180"/>
                <a:gd name="T17" fmla="*/ 41 h 114"/>
                <a:gd name="T18" fmla="*/ 114 w 180"/>
                <a:gd name="T19" fmla="*/ 41 h 114"/>
                <a:gd name="T20" fmla="*/ 120 w 180"/>
                <a:gd name="T21" fmla="*/ 41 h 114"/>
                <a:gd name="T22" fmla="*/ 179 w 180"/>
                <a:gd name="T23" fmla="*/ 88 h 114"/>
                <a:gd name="T24" fmla="*/ 179 w 180"/>
                <a:gd name="T25" fmla="*/ 97 h 114"/>
                <a:gd name="T26" fmla="*/ 179 w 180"/>
                <a:gd name="T27" fmla="*/ 105 h 114"/>
                <a:gd name="T28" fmla="*/ 154 w 180"/>
                <a:gd name="T29" fmla="*/ 113 h 114"/>
                <a:gd name="T30" fmla="*/ 120 w 180"/>
                <a:gd name="T31" fmla="*/ 113 h 114"/>
                <a:gd name="T32" fmla="*/ 97 w 180"/>
                <a:gd name="T33" fmla="*/ 97 h 114"/>
                <a:gd name="T34" fmla="*/ 73 w 180"/>
                <a:gd name="T35" fmla="*/ 97 h 114"/>
                <a:gd name="T36" fmla="*/ 49 w 180"/>
                <a:gd name="T37" fmla="*/ 113 h 114"/>
                <a:gd name="T38" fmla="*/ 33 w 180"/>
                <a:gd name="T39" fmla="*/ 113 h 114"/>
                <a:gd name="T40" fmla="*/ 15 w 180"/>
                <a:gd name="T41" fmla="*/ 113 h 114"/>
                <a:gd name="T42" fmla="*/ 8 w 180"/>
                <a:gd name="T43" fmla="*/ 97 h 114"/>
                <a:gd name="T44" fmla="*/ 0 w 180"/>
                <a:gd name="T45" fmla="*/ 88 h 114"/>
                <a:gd name="T46" fmla="*/ 8 w 180"/>
                <a:gd name="T47" fmla="*/ 73 h 114"/>
                <a:gd name="T48" fmla="*/ 15 w 180"/>
                <a:gd name="T49" fmla="*/ 73 h 114"/>
                <a:gd name="T50" fmla="*/ 15 w 180"/>
                <a:gd name="T51" fmla="*/ 63 h 114"/>
                <a:gd name="T52" fmla="*/ 15 w 180"/>
                <a:gd name="T53" fmla="*/ 57 h 114"/>
                <a:gd name="T54" fmla="*/ 24 w 180"/>
                <a:gd name="T55" fmla="*/ 48 h 114"/>
                <a:gd name="T56" fmla="*/ 24 w 180"/>
                <a:gd name="T57" fmla="*/ 41 h 114"/>
                <a:gd name="T58" fmla="*/ 24 w 180"/>
                <a:gd name="T59" fmla="*/ 32 h 114"/>
                <a:gd name="T60" fmla="*/ 33 w 180"/>
                <a:gd name="T61" fmla="*/ 32 h 114"/>
                <a:gd name="T62" fmla="*/ 40 w 180"/>
                <a:gd name="T63" fmla="*/ 16 h 114"/>
                <a:gd name="T64" fmla="*/ 55 w 180"/>
                <a:gd name="T65" fmla="*/ 16 h 114"/>
                <a:gd name="T66" fmla="*/ 55 w 180"/>
                <a:gd name="T67" fmla="*/ 23 h 114"/>
                <a:gd name="T68" fmla="*/ 80 w 180"/>
                <a:gd name="T69" fmla="*/ 32 h 114"/>
                <a:gd name="T70" fmla="*/ 65 w 180"/>
                <a:gd name="T71" fmla="*/ 41 h 114"/>
                <a:gd name="T72" fmla="*/ 73 w 180"/>
                <a:gd name="T73" fmla="*/ 48 h 114"/>
                <a:gd name="T74" fmla="*/ 73 w 180"/>
                <a:gd name="T75" fmla="*/ 57 h 114"/>
                <a:gd name="T76" fmla="*/ 80 w 180"/>
                <a:gd name="T77" fmla="*/ 57 h 114"/>
                <a:gd name="T78" fmla="*/ 105 w 180"/>
                <a:gd name="T79" fmla="*/ 41 h 114"/>
                <a:gd name="T80" fmla="*/ 114 w 180"/>
                <a:gd name="T81" fmla="*/ 41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0" h="114">
                  <a:moveTo>
                    <a:pt x="114" y="41"/>
                  </a:moveTo>
                  <a:lnTo>
                    <a:pt x="105" y="41"/>
                  </a:lnTo>
                  <a:lnTo>
                    <a:pt x="89" y="32"/>
                  </a:lnTo>
                  <a:lnTo>
                    <a:pt x="130" y="8"/>
                  </a:lnTo>
                  <a:lnTo>
                    <a:pt x="145" y="0"/>
                  </a:lnTo>
                  <a:lnTo>
                    <a:pt x="154" y="8"/>
                  </a:lnTo>
                  <a:lnTo>
                    <a:pt x="130" y="16"/>
                  </a:lnTo>
                  <a:lnTo>
                    <a:pt x="139" y="23"/>
                  </a:lnTo>
                  <a:lnTo>
                    <a:pt x="120" y="41"/>
                  </a:lnTo>
                  <a:lnTo>
                    <a:pt x="114" y="41"/>
                  </a:lnTo>
                  <a:lnTo>
                    <a:pt x="120" y="41"/>
                  </a:lnTo>
                  <a:lnTo>
                    <a:pt x="179" y="88"/>
                  </a:lnTo>
                  <a:lnTo>
                    <a:pt x="179" y="97"/>
                  </a:lnTo>
                  <a:lnTo>
                    <a:pt x="179" y="105"/>
                  </a:lnTo>
                  <a:lnTo>
                    <a:pt x="154" y="113"/>
                  </a:lnTo>
                  <a:lnTo>
                    <a:pt x="120" y="113"/>
                  </a:lnTo>
                  <a:lnTo>
                    <a:pt x="97" y="97"/>
                  </a:lnTo>
                  <a:lnTo>
                    <a:pt x="73" y="97"/>
                  </a:lnTo>
                  <a:lnTo>
                    <a:pt x="49" y="113"/>
                  </a:lnTo>
                  <a:lnTo>
                    <a:pt x="33" y="113"/>
                  </a:lnTo>
                  <a:lnTo>
                    <a:pt x="15" y="113"/>
                  </a:lnTo>
                  <a:lnTo>
                    <a:pt x="8" y="97"/>
                  </a:lnTo>
                  <a:lnTo>
                    <a:pt x="0" y="88"/>
                  </a:lnTo>
                  <a:lnTo>
                    <a:pt x="8" y="73"/>
                  </a:lnTo>
                  <a:lnTo>
                    <a:pt x="15" y="73"/>
                  </a:lnTo>
                  <a:lnTo>
                    <a:pt x="15" y="63"/>
                  </a:lnTo>
                  <a:lnTo>
                    <a:pt x="15" y="57"/>
                  </a:lnTo>
                  <a:lnTo>
                    <a:pt x="24" y="48"/>
                  </a:lnTo>
                  <a:lnTo>
                    <a:pt x="24" y="41"/>
                  </a:lnTo>
                  <a:lnTo>
                    <a:pt x="24" y="32"/>
                  </a:lnTo>
                  <a:lnTo>
                    <a:pt x="33" y="32"/>
                  </a:lnTo>
                  <a:lnTo>
                    <a:pt x="40" y="16"/>
                  </a:lnTo>
                  <a:lnTo>
                    <a:pt x="55" y="16"/>
                  </a:lnTo>
                  <a:lnTo>
                    <a:pt x="55" y="23"/>
                  </a:lnTo>
                  <a:lnTo>
                    <a:pt x="80" y="32"/>
                  </a:lnTo>
                  <a:lnTo>
                    <a:pt x="65" y="41"/>
                  </a:lnTo>
                  <a:lnTo>
                    <a:pt x="73" y="48"/>
                  </a:lnTo>
                  <a:lnTo>
                    <a:pt x="73" y="57"/>
                  </a:lnTo>
                  <a:lnTo>
                    <a:pt x="80" y="57"/>
                  </a:lnTo>
                  <a:lnTo>
                    <a:pt x="105" y="41"/>
                  </a:lnTo>
                  <a:lnTo>
                    <a:pt x="114" y="4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1" name="Freeform 42">
              <a:extLst>
                <a:ext uri="{FF2B5EF4-FFF2-40B4-BE49-F238E27FC236}">
                  <a16:creationId xmlns:a16="http://schemas.microsoft.com/office/drawing/2014/main" id="{1F6A8D01-AD97-4D70-8D44-A9AACA5F05FE}"/>
                </a:ext>
              </a:extLst>
            </p:cNvPr>
            <p:cNvSpPr>
              <a:spLocks/>
            </p:cNvSpPr>
            <p:nvPr/>
          </p:nvSpPr>
          <p:spPr bwMode="gray">
            <a:xfrm>
              <a:off x="4883150" y="3225800"/>
              <a:ext cx="328613" cy="215900"/>
            </a:xfrm>
            <a:custGeom>
              <a:avLst/>
              <a:gdLst>
                <a:gd name="T0" fmla="*/ 105 w 179"/>
                <a:gd name="T1" fmla="*/ 41 h 113"/>
                <a:gd name="T2" fmla="*/ 89 w 179"/>
                <a:gd name="T3" fmla="*/ 32 h 113"/>
                <a:gd name="T4" fmla="*/ 130 w 179"/>
                <a:gd name="T5" fmla="*/ 8 h 113"/>
                <a:gd name="T6" fmla="*/ 145 w 179"/>
                <a:gd name="T7" fmla="*/ 0 h 113"/>
                <a:gd name="T8" fmla="*/ 154 w 179"/>
                <a:gd name="T9" fmla="*/ 8 h 113"/>
                <a:gd name="T10" fmla="*/ 130 w 179"/>
                <a:gd name="T11" fmla="*/ 16 h 113"/>
                <a:gd name="T12" fmla="*/ 139 w 179"/>
                <a:gd name="T13" fmla="*/ 23 h 113"/>
                <a:gd name="T14" fmla="*/ 120 w 179"/>
                <a:gd name="T15" fmla="*/ 41 h 113"/>
                <a:gd name="T16" fmla="*/ 120 w 179"/>
                <a:gd name="T17" fmla="*/ 41 h 113"/>
                <a:gd name="T18" fmla="*/ 179 w 179"/>
                <a:gd name="T19" fmla="*/ 88 h 113"/>
                <a:gd name="T20" fmla="*/ 179 w 179"/>
                <a:gd name="T21" fmla="*/ 97 h 113"/>
                <a:gd name="T22" fmla="*/ 179 w 179"/>
                <a:gd name="T23" fmla="*/ 105 h 113"/>
                <a:gd name="T24" fmla="*/ 154 w 179"/>
                <a:gd name="T25" fmla="*/ 113 h 113"/>
                <a:gd name="T26" fmla="*/ 120 w 179"/>
                <a:gd name="T27" fmla="*/ 113 h 113"/>
                <a:gd name="T28" fmla="*/ 97 w 179"/>
                <a:gd name="T29" fmla="*/ 97 h 113"/>
                <a:gd name="T30" fmla="*/ 73 w 179"/>
                <a:gd name="T31" fmla="*/ 97 h 113"/>
                <a:gd name="T32" fmla="*/ 49 w 179"/>
                <a:gd name="T33" fmla="*/ 113 h 113"/>
                <a:gd name="T34" fmla="*/ 33 w 179"/>
                <a:gd name="T35" fmla="*/ 113 h 113"/>
                <a:gd name="T36" fmla="*/ 15 w 179"/>
                <a:gd name="T37" fmla="*/ 113 h 113"/>
                <a:gd name="T38" fmla="*/ 8 w 179"/>
                <a:gd name="T39" fmla="*/ 97 h 113"/>
                <a:gd name="T40" fmla="*/ 0 w 179"/>
                <a:gd name="T41" fmla="*/ 88 h 113"/>
                <a:gd name="T42" fmla="*/ 8 w 179"/>
                <a:gd name="T43" fmla="*/ 73 h 113"/>
                <a:gd name="T44" fmla="*/ 15 w 179"/>
                <a:gd name="T45" fmla="*/ 73 h 113"/>
                <a:gd name="T46" fmla="*/ 15 w 179"/>
                <a:gd name="T47" fmla="*/ 63 h 113"/>
                <a:gd name="T48" fmla="*/ 15 w 179"/>
                <a:gd name="T49" fmla="*/ 57 h 113"/>
                <a:gd name="T50" fmla="*/ 24 w 179"/>
                <a:gd name="T51" fmla="*/ 48 h 113"/>
                <a:gd name="T52" fmla="*/ 24 w 179"/>
                <a:gd name="T53" fmla="*/ 41 h 113"/>
                <a:gd name="T54" fmla="*/ 24 w 179"/>
                <a:gd name="T55" fmla="*/ 32 h 113"/>
                <a:gd name="T56" fmla="*/ 33 w 179"/>
                <a:gd name="T57" fmla="*/ 32 h 113"/>
                <a:gd name="T58" fmla="*/ 40 w 179"/>
                <a:gd name="T59" fmla="*/ 16 h 113"/>
                <a:gd name="T60" fmla="*/ 55 w 179"/>
                <a:gd name="T61" fmla="*/ 16 h 113"/>
                <a:gd name="T62" fmla="*/ 55 w 179"/>
                <a:gd name="T63" fmla="*/ 23 h 113"/>
                <a:gd name="T64" fmla="*/ 80 w 179"/>
                <a:gd name="T65" fmla="*/ 32 h 113"/>
                <a:gd name="T66" fmla="*/ 65 w 179"/>
                <a:gd name="T67" fmla="*/ 41 h 113"/>
                <a:gd name="T68" fmla="*/ 73 w 179"/>
                <a:gd name="T69" fmla="*/ 48 h 113"/>
                <a:gd name="T70" fmla="*/ 73 w 179"/>
                <a:gd name="T71" fmla="*/ 57 h 113"/>
                <a:gd name="T72" fmla="*/ 80 w 179"/>
                <a:gd name="T73" fmla="*/ 57 h 113"/>
                <a:gd name="T74" fmla="*/ 105 w 179"/>
                <a:gd name="T75" fmla="*/ 4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9" h="113">
                  <a:moveTo>
                    <a:pt x="105" y="41"/>
                  </a:moveTo>
                  <a:lnTo>
                    <a:pt x="89" y="32"/>
                  </a:lnTo>
                  <a:lnTo>
                    <a:pt x="130" y="8"/>
                  </a:lnTo>
                  <a:lnTo>
                    <a:pt x="145" y="0"/>
                  </a:lnTo>
                  <a:lnTo>
                    <a:pt x="154" y="8"/>
                  </a:lnTo>
                  <a:lnTo>
                    <a:pt x="130" y="16"/>
                  </a:lnTo>
                  <a:lnTo>
                    <a:pt x="139" y="23"/>
                  </a:lnTo>
                  <a:lnTo>
                    <a:pt x="120" y="41"/>
                  </a:lnTo>
                  <a:lnTo>
                    <a:pt x="120" y="41"/>
                  </a:lnTo>
                  <a:lnTo>
                    <a:pt x="179" y="88"/>
                  </a:lnTo>
                  <a:lnTo>
                    <a:pt x="179" y="97"/>
                  </a:lnTo>
                  <a:lnTo>
                    <a:pt x="179" y="105"/>
                  </a:lnTo>
                  <a:lnTo>
                    <a:pt x="154" y="113"/>
                  </a:lnTo>
                  <a:lnTo>
                    <a:pt x="120" y="113"/>
                  </a:lnTo>
                  <a:lnTo>
                    <a:pt x="97" y="97"/>
                  </a:lnTo>
                  <a:lnTo>
                    <a:pt x="73" y="97"/>
                  </a:lnTo>
                  <a:lnTo>
                    <a:pt x="49" y="113"/>
                  </a:lnTo>
                  <a:lnTo>
                    <a:pt x="33" y="113"/>
                  </a:lnTo>
                  <a:lnTo>
                    <a:pt x="15" y="113"/>
                  </a:lnTo>
                  <a:lnTo>
                    <a:pt x="8" y="97"/>
                  </a:lnTo>
                  <a:lnTo>
                    <a:pt x="0" y="88"/>
                  </a:lnTo>
                  <a:lnTo>
                    <a:pt x="8" y="73"/>
                  </a:lnTo>
                  <a:lnTo>
                    <a:pt x="15" y="73"/>
                  </a:lnTo>
                  <a:lnTo>
                    <a:pt x="15" y="63"/>
                  </a:lnTo>
                  <a:lnTo>
                    <a:pt x="15" y="57"/>
                  </a:lnTo>
                  <a:lnTo>
                    <a:pt x="24" y="48"/>
                  </a:lnTo>
                  <a:lnTo>
                    <a:pt x="24" y="41"/>
                  </a:lnTo>
                  <a:lnTo>
                    <a:pt x="24" y="32"/>
                  </a:lnTo>
                  <a:lnTo>
                    <a:pt x="33" y="32"/>
                  </a:lnTo>
                  <a:lnTo>
                    <a:pt x="40" y="16"/>
                  </a:lnTo>
                  <a:lnTo>
                    <a:pt x="55" y="16"/>
                  </a:lnTo>
                  <a:lnTo>
                    <a:pt x="55" y="23"/>
                  </a:lnTo>
                  <a:lnTo>
                    <a:pt x="80" y="32"/>
                  </a:lnTo>
                  <a:lnTo>
                    <a:pt x="65" y="41"/>
                  </a:lnTo>
                  <a:lnTo>
                    <a:pt x="73" y="48"/>
                  </a:lnTo>
                  <a:lnTo>
                    <a:pt x="73" y="57"/>
                  </a:lnTo>
                  <a:lnTo>
                    <a:pt x="80" y="57"/>
                  </a:lnTo>
                  <a:lnTo>
                    <a:pt x="105" y="4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2" name="Freeform 43">
              <a:extLst>
                <a:ext uri="{FF2B5EF4-FFF2-40B4-BE49-F238E27FC236}">
                  <a16:creationId xmlns:a16="http://schemas.microsoft.com/office/drawing/2014/main" id="{6C6D2BC3-EA1F-4BF3-9D33-32FC544FEF31}"/>
                </a:ext>
              </a:extLst>
            </p:cNvPr>
            <p:cNvSpPr>
              <a:spLocks/>
            </p:cNvSpPr>
            <p:nvPr/>
          </p:nvSpPr>
          <p:spPr bwMode="gray">
            <a:xfrm>
              <a:off x="6691313" y="2906713"/>
              <a:ext cx="147637" cy="185737"/>
            </a:xfrm>
            <a:custGeom>
              <a:avLst/>
              <a:gdLst>
                <a:gd name="T0" fmla="*/ 0 w 81"/>
                <a:gd name="T1" fmla="*/ 90 h 97"/>
                <a:gd name="T2" fmla="*/ 6 w 81"/>
                <a:gd name="T3" fmla="*/ 96 h 97"/>
                <a:gd name="T4" fmla="*/ 31 w 81"/>
                <a:gd name="T5" fmla="*/ 90 h 97"/>
                <a:gd name="T6" fmla="*/ 31 w 81"/>
                <a:gd name="T7" fmla="*/ 81 h 97"/>
                <a:gd name="T8" fmla="*/ 55 w 81"/>
                <a:gd name="T9" fmla="*/ 65 h 97"/>
                <a:gd name="T10" fmla="*/ 72 w 81"/>
                <a:gd name="T11" fmla="*/ 41 h 97"/>
                <a:gd name="T12" fmla="*/ 80 w 81"/>
                <a:gd name="T13" fmla="*/ 0 h 97"/>
                <a:gd name="T14" fmla="*/ 72 w 81"/>
                <a:gd name="T15" fmla="*/ 0 h 97"/>
                <a:gd name="T16" fmla="*/ 55 w 81"/>
                <a:gd name="T17" fmla="*/ 41 h 97"/>
                <a:gd name="T18" fmla="*/ 22 w 81"/>
                <a:gd name="T19" fmla="*/ 81 h 97"/>
                <a:gd name="T20" fmla="*/ 0 w 81"/>
                <a:gd name="T21" fmla="*/ 9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97">
                  <a:moveTo>
                    <a:pt x="0" y="90"/>
                  </a:moveTo>
                  <a:lnTo>
                    <a:pt x="6" y="96"/>
                  </a:lnTo>
                  <a:lnTo>
                    <a:pt x="31" y="90"/>
                  </a:lnTo>
                  <a:lnTo>
                    <a:pt x="31" y="81"/>
                  </a:lnTo>
                  <a:lnTo>
                    <a:pt x="55" y="65"/>
                  </a:lnTo>
                  <a:lnTo>
                    <a:pt x="72" y="41"/>
                  </a:lnTo>
                  <a:lnTo>
                    <a:pt x="80" y="0"/>
                  </a:lnTo>
                  <a:lnTo>
                    <a:pt x="72" y="0"/>
                  </a:lnTo>
                  <a:lnTo>
                    <a:pt x="55" y="41"/>
                  </a:lnTo>
                  <a:lnTo>
                    <a:pt x="22" y="81"/>
                  </a:lnTo>
                  <a:lnTo>
                    <a:pt x="0" y="9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3" name="Freeform 44">
              <a:extLst>
                <a:ext uri="{FF2B5EF4-FFF2-40B4-BE49-F238E27FC236}">
                  <a16:creationId xmlns:a16="http://schemas.microsoft.com/office/drawing/2014/main" id="{8090FF33-2473-4697-B539-1E6713ECA74D}"/>
                </a:ext>
              </a:extLst>
            </p:cNvPr>
            <p:cNvSpPr>
              <a:spLocks/>
            </p:cNvSpPr>
            <p:nvPr/>
          </p:nvSpPr>
          <p:spPr bwMode="gray">
            <a:xfrm>
              <a:off x="6691313" y="2906713"/>
              <a:ext cx="147637" cy="185737"/>
            </a:xfrm>
            <a:custGeom>
              <a:avLst/>
              <a:gdLst>
                <a:gd name="T0" fmla="*/ 0 w 81"/>
                <a:gd name="T1" fmla="*/ 90 h 97"/>
                <a:gd name="T2" fmla="*/ 6 w 81"/>
                <a:gd name="T3" fmla="*/ 96 h 97"/>
                <a:gd name="T4" fmla="*/ 31 w 81"/>
                <a:gd name="T5" fmla="*/ 90 h 97"/>
                <a:gd name="T6" fmla="*/ 31 w 81"/>
                <a:gd name="T7" fmla="*/ 81 h 97"/>
                <a:gd name="T8" fmla="*/ 55 w 81"/>
                <a:gd name="T9" fmla="*/ 65 h 97"/>
                <a:gd name="T10" fmla="*/ 72 w 81"/>
                <a:gd name="T11" fmla="*/ 41 h 97"/>
                <a:gd name="T12" fmla="*/ 80 w 81"/>
                <a:gd name="T13" fmla="*/ 0 h 97"/>
                <a:gd name="T14" fmla="*/ 72 w 81"/>
                <a:gd name="T15" fmla="*/ 0 h 97"/>
                <a:gd name="T16" fmla="*/ 55 w 81"/>
                <a:gd name="T17" fmla="*/ 41 h 97"/>
                <a:gd name="T18" fmla="*/ 22 w 81"/>
                <a:gd name="T19" fmla="*/ 81 h 97"/>
                <a:gd name="T20" fmla="*/ 0 w 81"/>
                <a:gd name="T21" fmla="*/ 9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97">
                  <a:moveTo>
                    <a:pt x="0" y="90"/>
                  </a:moveTo>
                  <a:lnTo>
                    <a:pt x="6" y="96"/>
                  </a:lnTo>
                  <a:lnTo>
                    <a:pt x="31" y="90"/>
                  </a:lnTo>
                  <a:lnTo>
                    <a:pt x="31" y="81"/>
                  </a:lnTo>
                  <a:lnTo>
                    <a:pt x="55" y="65"/>
                  </a:lnTo>
                  <a:lnTo>
                    <a:pt x="72" y="41"/>
                  </a:lnTo>
                  <a:lnTo>
                    <a:pt x="80" y="0"/>
                  </a:lnTo>
                  <a:lnTo>
                    <a:pt x="72" y="0"/>
                  </a:lnTo>
                  <a:lnTo>
                    <a:pt x="55" y="41"/>
                  </a:lnTo>
                  <a:lnTo>
                    <a:pt x="22" y="81"/>
                  </a:lnTo>
                  <a:lnTo>
                    <a:pt x="0" y="9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4" name="Freeform 45">
              <a:extLst>
                <a:ext uri="{FF2B5EF4-FFF2-40B4-BE49-F238E27FC236}">
                  <a16:creationId xmlns:a16="http://schemas.microsoft.com/office/drawing/2014/main" id="{E1C66F2D-400A-4F3B-81AA-5BD82A9FE70A}"/>
                </a:ext>
              </a:extLst>
            </p:cNvPr>
            <p:cNvSpPr>
              <a:spLocks/>
            </p:cNvSpPr>
            <p:nvPr/>
          </p:nvSpPr>
          <p:spPr bwMode="gray">
            <a:xfrm>
              <a:off x="4943475" y="2635250"/>
              <a:ext cx="60325" cy="93663"/>
            </a:xfrm>
            <a:custGeom>
              <a:avLst/>
              <a:gdLst>
                <a:gd name="T0" fmla="*/ 0 w 33"/>
                <a:gd name="T1" fmla="*/ 16 h 50"/>
                <a:gd name="T2" fmla="*/ 7 w 33"/>
                <a:gd name="T3" fmla="*/ 25 h 50"/>
                <a:gd name="T4" fmla="*/ 16 w 33"/>
                <a:gd name="T5" fmla="*/ 49 h 50"/>
                <a:gd name="T6" fmla="*/ 22 w 33"/>
                <a:gd name="T7" fmla="*/ 40 h 50"/>
                <a:gd name="T8" fmla="*/ 32 w 33"/>
                <a:gd name="T9" fmla="*/ 40 h 50"/>
                <a:gd name="T10" fmla="*/ 32 w 33"/>
                <a:gd name="T11" fmla="*/ 25 h 50"/>
                <a:gd name="T12" fmla="*/ 16 w 33"/>
                <a:gd name="T13" fmla="*/ 0 h 50"/>
                <a:gd name="T14" fmla="*/ 7 w 33"/>
                <a:gd name="T15" fmla="*/ 0 h 50"/>
                <a:gd name="T16" fmla="*/ 0 w 33"/>
                <a:gd name="T17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0">
                  <a:moveTo>
                    <a:pt x="0" y="16"/>
                  </a:moveTo>
                  <a:lnTo>
                    <a:pt x="7" y="25"/>
                  </a:lnTo>
                  <a:lnTo>
                    <a:pt x="16" y="49"/>
                  </a:lnTo>
                  <a:lnTo>
                    <a:pt x="22" y="40"/>
                  </a:lnTo>
                  <a:lnTo>
                    <a:pt x="32" y="40"/>
                  </a:lnTo>
                  <a:lnTo>
                    <a:pt x="32" y="25"/>
                  </a:lnTo>
                  <a:lnTo>
                    <a:pt x="16" y="0"/>
                  </a:lnTo>
                  <a:lnTo>
                    <a:pt x="7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5" name="Freeform 46">
              <a:extLst>
                <a:ext uri="{FF2B5EF4-FFF2-40B4-BE49-F238E27FC236}">
                  <a16:creationId xmlns:a16="http://schemas.microsoft.com/office/drawing/2014/main" id="{21352E54-B4B3-466F-99E9-7C932C9F0739}"/>
                </a:ext>
              </a:extLst>
            </p:cNvPr>
            <p:cNvSpPr>
              <a:spLocks/>
            </p:cNvSpPr>
            <p:nvPr/>
          </p:nvSpPr>
          <p:spPr bwMode="gray">
            <a:xfrm>
              <a:off x="4943475" y="2635250"/>
              <a:ext cx="60325" cy="93663"/>
            </a:xfrm>
            <a:custGeom>
              <a:avLst/>
              <a:gdLst>
                <a:gd name="T0" fmla="*/ 0 w 33"/>
                <a:gd name="T1" fmla="*/ 16 h 50"/>
                <a:gd name="T2" fmla="*/ 7 w 33"/>
                <a:gd name="T3" fmla="*/ 25 h 50"/>
                <a:gd name="T4" fmla="*/ 16 w 33"/>
                <a:gd name="T5" fmla="*/ 49 h 50"/>
                <a:gd name="T6" fmla="*/ 22 w 33"/>
                <a:gd name="T7" fmla="*/ 40 h 50"/>
                <a:gd name="T8" fmla="*/ 32 w 33"/>
                <a:gd name="T9" fmla="*/ 40 h 50"/>
                <a:gd name="T10" fmla="*/ 32 w 33"/>
                <a:gd name="T11" fmla="*/ 25 h 50"/>
                <a:gd name="T12" fmla="*/ 16 w 33"/>
                <a:gd name="T13" fmla="*/ 0 h 50"/>
                <a:gd name="T14" fmla="*/ 7 w 33"/>
                <a:gd name="T15" fmla="*/ 0 h 50"/>
                <a:gd name="T16" fmla="*/ 0 w 33"/>
                <a:gd name="T17" fmla="*/ 1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0">
                  <a:moveTo>
                    <a:pt x="0" y="16"/>
                  </a:moveTo>
                  <a:lnTo>
                    <a:pt x="7" y="25"/>
                  </a:lnTo>
                  <a:lnTo>
                    <a:pt x="16" y="49"/>
                  </a:lnTo>
                  <a:lnTo>
                    <a:pt x="22" y="40"/>
                  </a:lnTo>
                  <a:lnTo>
                    <a:pt x="32" y="40"/>
                  </a:lnTo>
                  <a:lnTo>
                    <a:pt x="32" y="25"/>
                  </a:lnTo>
                  <a:lnTo>
                    <a:pt x="16" y="0"/>
                  </a:lnTo>
                  <a:lnTo>
                    <a:pt x="7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6" name="Freeform 47">
              <a:extLst>
                <a:ext uri="{FF2B5EF4-FFF2-40B4-BE49-F238E27FC236}">
                  <a16:creationId xmlns:a16="http://schemas.microsoft.com/office/drawing/2014/main" id="{869E0741-5FF3-4952-A549-98021425FE5E}"/>
                </a:ext>
              </a:extLst>
            </p:cNvPr>
            <p:cNvSpPr>
              <a:spLocks/>
            </p:cNvSpPr>
            <p:nvPr/>
          </p:nvSpPr>
          <p:spPr bwMode="gray">
            <a:xfrm>
              <a:off x="5048250" y="2574925"/>
              <a:ext cx="47625" cy="93663"/>
            </a:xfrm>
            <a:custGeom>
              <a:avLst/>
              <a:gdLst>
                <a:gd name="T0" fmla="*/ 0 w 26"/>
                <a:gd name="T1" fmla="*/ 32 h 49"/>
                <a:gd name="T2" fmla="*/ 16 w 26"/>
                <a:gd name="T3" fmla="*/ 41 h 49"/>
                <a:gd name="T4" fmla="*/ 16 w 26"/>
                <a:gd name="T5" fmla="*/ 48 h 49"/>
                <a:gd name="T6" fmla="*/ 25 w 26"/>
                <a:gd name="T7" fmla="*/ 48 h 49"/>
                <a:gd name="T8" fmla="*/ 16 w 26"/>
                <a:gd name="T9" fmla="*/ 23 h 49"/>
                <a:gd name="T10" fmla="*/ 16 w 26"/>
                <a:gd name="T11" fmla="*/ 7 h 49"/>
                <a:gd name="T12" fmla="*/ 8 w 26"/>
                <a:gd name="T13" fmla="*/ 7 h 49"/>
                <a:gd name="T14" fmla="*/ 0 w 26"/>
                <a:gd name="T15" fmla="*/ 0 h 49"/>
                <a:gd name="T16" fmla="*/ 8 w 26"/>
                <a:gd name="T17" fmla="*/ 7 h 49"/>
                <a:gd name="T18" fmla="*/ 8 w 26"/>
                <a:gd name="T19" fmla="*/ 17 h 49"/>
                <a:gd name="T20" fmla="*/ 0 w 26"/>
                <a:gd name="T21" fmla="*/ 17 h 49"/>
                <a:gd name="T22" fmla="*/ 0 w 26"/>
                <a:gd name="T23" fmla="*/ 3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49">
                  <a:moveTo>
                    <a:pt x="0" y="32"/>
                  </a:moveTo>
                  <a:lnTo>
                    <a:pt x="16" y="41"/>
                  </a:lnTo>
                  <a:lnTo>
                    <a:pt x="16" y="48"/>
                  </a:lnTo>
                  <a:lnTo>
                    <a:pt x="25" y="48"/>
                  </a:lnTo>
                  <a:lnTo>
                    <a:pt x="16" y="23"/>
                  </a:lnTo>
                  <a:lnTo>
                    <a:pt x="16" y="7"/>
                  </a:lnTo>
                  <a:lnTo>
                    <a:pt x="8" y="7"/>
                  </a:lnTo>
                  <a:lnTo>
                    <a:pt x="0" y="0"/>
                  </a:lnTo>
                  <a:lnTo>
                    <a:pt x="8" y="7"/>
                  </a:lnTo>
                  <a:lnTo>
                    <a:pt x="8" y="17"/>
                  </a:lnTo>
                  <a:lnTo>
                    <a:pt x="0" y="17"/>
                  </a:lnTo>
                  <a:lnTo>
                    <a:pt x="0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7" name="Freeform 48">
              <a:extLst>
                <a:ext uri="{FF2B5EF4-FFF2-40B4-BE49-F238E27FC236}">
                  <a16:creationId xmlns:a16="http://schemas.microsoft.com/office/drawing/2014/main" id="{8C1A56AC-1F64-4AF5-A98B-F9D3A41B757A}"/>
                </a:ext>
              </a:extLst>
            </p:cNvPr>
            <p:cNvSpPr>
              <a:spLocks/>
            </p:cNvSpPr>
            <p:nvPr/>
          </p:nvSpPr>
          <p:spPr bwMode="gray">
            <a:xfrm>
              <a:off x="5048250" y="2574925"/>
              <a:ext cx="47625" cy="93663"/>
            </a:xfrm>
            <a:custGeom>
              <a:avLst/>
              <a:gdLst>
                <a:gd name="T0" fmla="*/ 0 w 26"/>
                <a:gd name="T1" fmla="*/ 32 h 49"/>
                <a:gd name="T2" fmla="*/ 16 w 26"/>
                <a:gd name="T3" fmla="*/ 41 h 49"/>
                <a:gd name="T4" fmla="*/ 16 w 26"/>
                <a:gd name="T5" fmla="*/ 48 h 49"/>
                <a:gd name="T6" fmla="*/ 25 w 26"/>
                <a:gd name="T7" fmla="*/ 48 h 49"/>
                <a:gd name="T8" fmla="*/ 16 w 26"/>
                <a:gd name="T9" fmla="*/ 23 h 49"/>
                <a:gd name="T10" fmla="*/ 16 w 26"/>
                <a:gd name="T11" fmla="*/ 7 h 49"/>
                <a:gd name="T12" fmla="*/ 8 w 26"/>
                <a:gd name="T13" fmla="*/ 7 h 49"/>
                <a:gd name="T14" fmla="*/ 0 w 26"/>
                <a:gd name="T15" fmla="*/ 0 h 49"/>
                <a:gd name="T16" fmla="*/ 8 w 26"/>
                <a:gd name="T17" fmla="*/ 7 h 49"/>
                <a:gd name="T18" fmla="*/ 8 w 26"/>
                <a:gd name="T19" fmla="*/ 17 h 49"/>
                <a:gd name="T20" fmla="*/ 0 w 26"/>
                <a:gd name="T21" fmla="*/ 17 h 49"/>
                <a:gd name="T22" fmla="*/ 0 w 26"/>
                <a:gd name="T23" fmla="*/ 3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49">
                  <a:moveTo>
                    <a:pt x="0" y="32"/>
                  </a:moveTo>
                  <a:lnTo>
                    <a:pt x="16" y="41"/>
                  </a:lnTo>
                  <a:lnTo>
                    <a:pt x="16" y="48"/>
                  </a:lnTo>
                  <a:lnTo>
                    <a:pt x="25" y="48"/>
                  </a:lnTo>
                  <a:lnTo>
                    <a:pt x="16" y="23"/>
                  </a:lnTo>
                  <a:lnTo>
                    <a:pt x="16" y="7"/>
                  </a:lnTo>
                  <a:lnTo>
                    <a:pt x="8" y="7"/>
                  </a:lnTo>
                  <a:lnTo>
                    <a:pt x="0" y="0"/>
                  </a:lnTo>
                  <a:lnTo>
                    <a:pt x="8" y="7"/>
                  </a:lnTo>
                  <a:lnTo>
                    <a:pt x="8" y="17"/>
                  </a:lnTo>
                  <a:lnTo>
                    <a:pt x="0" y="17"/>
                  </a:lnTo>
                  <a:lnTo>
                    <a:pt x="0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8" name="Freeform 49">
              <a:extLst>
                <a:ext uri="{FF2B5EF4-FFF2-40B4-BE49-F238E27FC236}">
                  <a16:creationId xmlns:a16="http://schemas.microsoft.com/office/drawing/2014/main" id="{06A90560-2BDF-411A-8C5C-09E9E5B7E098}"/>
                </a:ext>
              </a:extLst>
            </p:cNvPr>
            <p:cNvSpPr>
              <a:spLocks/>
            </p:cNvSpPr>
            <p:nvPr/>
          </p:nvSpPr>
          <p:spPr bwMode="gray">
            <a:xfrm>
              <a:off x="2146300" y="3270250"/>
              <a:ext cx="200025" cy="155575"/>
            </a:xfrm>
            <a:custGeom>
              <a:avLst/>
              <a:gdLst>
                <a:gd name="T0" fmla="*/ 49 w 107"/>
                <a:gd name="T1" fmla="*/ 0 h 83"/>
                <a:gd name="T2" fmla="*/ 49 w 107"/>
                <a:gd name="T3" fmla="*/ 9 h 83"/>
                <a:gd name="T4" fmla="*/ 9 w 107"/>
                <a:gd name="T5" fmla="*/ 9 h 83"/>
                <a:gd name="T6" fmla="*/ 0 w 107"/>
                <a:gd name="T7" fmla="*/ 34 h 83"/>
                <a:gd name="T8" fmla="*/ 9 w 107"/>
                <a:gd name="T9" fmla="*/ 25 h 83"/>
                <a:gd name="T10" fmla="*/ 0 w 107"/>
                <a:gd name="T11" fmla="*/ 59 h 83"/>
                <a:gd name="T12" fmla="*/ 0 w 107"/>
                <a:gd name="T13" fmla="*/ 74 h 83"/>
                <a:gd name="T14" fmla="*/ 0 w 107"/>
                <a:gd name="T15" fmla="*/ 82 h 83"/>
                <a:gd name="T16" fmla="*/ 9 w 107"/>
                <a:gd name="T17" fmla="*/ 82 h 83"/>
                <a:gd name="T18" fmla="*/ 15 w 107"/>
                <a:gd name="T19" fmla="*/ 74 h 83"/>
                <a:gd name="T20" fmla="*/ 15 w 107"/>
                <a:gd name="T21" fmla="*/ 40 h 83"/>
                <a:gd name="T22" fmla="*/ 24 w 107"/>
                <a:gd name="T23" fmla="*/ 25 h 83"/>
                <a:gd name="T24" fmla="*/ 34 w 107"/>
                <a:gd name="T25" fmla="*/ 18 h 83"/>
                <a:gd name="T26" fmla="*/ 34 w 107"/>
                <a:gd name="T27" fmla="*/ 9 h 83"/>
                <a:gd name="T28" fmla="*/ 56 w 107"/>
                <a:gd name="T29" fmla="*/ 18 h 83"/>
                <a:gd name="T30" fmla="*/ 56 w 107"/>
                <a:gd name="T31" fmla="*/ 34 h 83"/>
                <a:gd name="T32" fmla="*/ 49 w 107"/>
                <a:gd name="T33" fmla="*/ 50 h 83"/>
                <a:gd name="T34" fmla="*/ 65 w 107"/>
                <a:gd name="T35" fmla="*/ 40 h 83"/>
                <a:gd name="T36" fmla="*/ 65 w 107"/>
                <a:gd name="T37" fmla="*/ 59 h 83"/>
                <a:gd name="T38" fmla="*/ 81 w 107"/>
                <a:gd name="T39" fmla="*/ 50 h 83"/>
                <a:gd name="T40" fmla="*/ 81 w 107"/>
                <a:gd name="T41" fmla="*/ 18 h 83"/>
                <a:gd name="T42" fmla="*/ 97 w 107"/>
                <a:gd name="T43" fmla="*/ 34 h 83"/>
                <a:gd name="T44" fmla="*/ 106 w 107"/>
                <a:gd name="T45" fmla="*/ 25 h 83"/>
                <a:gd name="T46" fmla="*/ 89 w 107"/>
                <a:gd name="T47" fmla="*/ 9 h 83"/>
                <a:gd name="T48" fmla="*/ 49 w 107"/>
                <a:gd name="T4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83">
                  <a:moveTo>
                    <a:pt x="49" y="0"/>
                  </a:moveTo>
                  <a:lnTo>
                    <a:pt x="49" y="9"/>
                  </a:lnTo>
                  <a:lnTo>
                    <a:pt x="9" y="9"/>
                  </a:lnTo>
                  <a:lnTo>
                    <a:pt x="0" y="34"/>
                  </a:lnTo>
                  <a:lnTo>
                    <a:pt x="9" y="25"/>
                  </a:lnTo>
                  <a:lnTo>
                    <a:pt x="0" y="59"/>
                  </a:lnTo>
                  <a:lnTo>
                    <a:pt x="0" y="74"/>
                  </a:lnTo>
                  <a:lnTo>
                    <a:pt x="0" y="82"/>
                  </a:lnTo>
                  <a:lnTo>
                    <a:pt x="9" y="82"/>
                  </a:lnTo>
                  <a:lnTo>
                    <a:pt x="15" y="74"/>
                  </a:lnTo>
                  <a:lnTo>
                    <a:pt x="15" y="40"/>
                  </a:lnTo>
                  <a:lnTo>
                    <a:pt x="24" y="25"/>
                  </a:lnTo>
                  <a:lnTo>
                    <a:pt x="34" y="18"/>
                  </a:lnTo>
                  <a:lnTo>
                    <a:pt x="34" y="9"/>
                  </a:lnTo>
                  <a:lnTo>
                    <a:pt x="56" y="18"/>
                  </a:lnTo>
                  <a:lnTo>
                    <a:pt x="56" y="34"/>
                  </a:lnTo>
                  <a:lnTo>
                    <a:pt x="49" y="50"/>
                  </a:lnTo>
                  <a:lnTo>
                    <a:pt x="65" y="40"/>
                  </a:lnTo>
                  <a:lnTo>
                    <a:pt x="65" y="59"/>
                  </a:lnTo>
                  <a:lnTo>
                    <a:pt x="81" y="50"/>
                  </a:lnTo>
                  <a:lnTo>
                    <a:pt x="81" y="18"/>
                  </a:lnTo>
                  <a:lnTo>
                    <a:pt x="97" y="34"/>
                  </a:lnTo>
                  <a:lnTo>
                    <a:pt x="106" y="25"/>
                  </a:lnTo>
                  <a:lnTo>
                    <a:pt x="89" y="9"/>
                  </a:lnTo>
                  <a:lnTo>
                    <a:pt x="49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79" name="Freeform 50">
              <a:extLst>
                <a:ext uri="{FF2B5EF4-FFF2-40B4-BE49-F238E27FC236}">
                  <a16:creationId xmlns:a16="http://schemas.microsoft.com/office/drawing/2014/main" id="{19040B45-39A0-4FDC-8264-288DCCBEF50B}"/>
                </a:ext>
              </a:extLst>
            </p:cNvPr>
            <p:cNvSpPr>
              <a:spLocks/>
            </p:cNvSpPr>
            <p:nvPr/>
          </p:nvSpPr>
          <p:spPr bwMode="gray">
            <a:xfrm>
              <a:off x="2146300" y="3270250"/>
              <a:ext cx="200025" cy="155575"/>
            </a:xfrm>
            <a:custGeom>
              <a:avLst/>
              <a:gdLst>
                <a:gd name="T0" fmla="*/ 49 w 107"/>
                <a:gd name="T1" fmla="*/ 0 h 83"/>
                <a:gd name="T2" fmla="*/ 49 w 107"/>
                <a:gd name="T3" fmla="*/ 9 h 83"/>
                <a:gd name="T4" fmla="*/ 9 w 107"/>
                <a:gd name="T5" fmla="*/ 9 h 83"/>
                <a:gd name="T6" fmla="*/ 0 w 107"/>
                <a:gd name="T7" fmla="*/ 34 h 83"/>
                <a:gd name="T8" fmla="*/ 9 w 107"/>
                <a:gd name="T9" fmla="*/ 25 h 83"/>
                <a:gd name="T10" fmla="*/ 0 w 107"/>
                <a:gd name="T11" fmla="*/ 59 h 83"/>
                <a:gd name="T12" fmla="*/ 0 w 107"/>
                <a:gd name="T13" fmla="*/ 74 h 83"/>
                <a:gd name="T14" fmla="*/ 0 w 107"/>
                <a:gd name="T15" fmla="*/ 82 h 83"/>
                <a:gd name="T16" fmla="*/ 9 w 107"/>
                <a:gd name="T17" fmla="*/ 82 h 83"/>
                <a:gd name="T18" fmla="*/ 15 w 107"/>
                <a:gd name="T19" fmla="*/ 74 h 83"/>
                <a:gd name="T20" fmla="*/ 15 w 107"/>
                <a:gd name="T21" fmla="*/ 40 h 83"/>
                <a:gd name="T22" fmla="*/ 24 w 107"/>
                <a:gd name="T23" fmla="*/ 25 h 83"/>
                <a:gd name="T24" fmla="*/ 34 w 107"/>
                <a:gd name="T25" fmla="*/ 18 h 83"/>
                <a:gd name="T26" fmla="*/ 34 w 107"/>
                <a:gd name="T27" fmla="*/ 9 h 83"/>
                <a:gd name="T28" fmla="*/ 56 w 107"/>
                <a:gd name="T29" fmla="*/ 18 h 83"/>
                <a:gd name="T30" fmla="*/ 56 w 107"/>
                <a:gd name="T31" fmla="*/ 34 h 83"/>
                <a:gd name="T32" fmla="*/ 49 w 107"/>
                <a:gd name="T33" fmla="*/ 50 h 83"/>
                <a:gd name="T34" fmla="*/ 65 w 107"/>
                <a:gd name="T35" fmla="*/ 40 h 83"/>
                <a:gd name="T36" fmla="*/ 65 w 107"/>
                <a:gd name="T37" fmla="*/ 59 h 83"/>
                <a:gd name="T38" fmla="*/ 81 w 107"/>
                <a:gd name="T39" fmla="*/ 50 h 83"/>
                <a:gd name="T40" fmla="*/ 81 w 107"/>
                <a:gd name="T41" fmla="*/ 18 h 83"/>
                <a:gd name="T42" fmla="*/ 97 w 107"/>
                <a:gd name="T43" fmla="*/ 34 h 83"/>
                <a:gd name="T44" fmla="*/ 106 w 107"/>
                <a:gd name="T45" fmla="*/ 25 h 83"/>
                <a:gd name="T46" fmla="*/ 89 w 107"/>
                <a:gd name="T47" fmla="*/ 9 h 83"/>
                <a:gd name="T48" fmla="*/ 49 w 107"/>
                <a:gd name="T4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83">
                  <a:moveTo>
                    <a:pt x="49" y="0"/>
                  </a:moveTo>
                  <a:lnTo>
                    <a:pt x="49" y="9"/>
                  </a:lnTo>
                  <a:lnTo>
                    <a:pt x="9" y="9"/>
                  </a:lnTo>
                  <a:lnTo>
                    <a:pt x="0" y="34"/>
                  </a:lnTo>
                  <a:lnTo>
                    <a:pt x="9" y="25"/>
                  </a:lnTo>
                  <a:lnTo>
                    <a:pt x="0" y="59"/>
                  </a:lnTo>
                  <a:lnTo>
                    <a:pt x="0" y="74"/>
                  </a:lnTo>
                  <a:lnTo>
                    <a:pt x="0" y="82"/>
                  </a:lnTo>
                  <a:lnTo>
                    <a:pt x="9" y="82"/>
                  </a:lnTo>
                  <a:lnTo>
                    <a:pt x="15" y="74"/>
                  </a:lnTo>
                  <a:lnTo>
                    <a:pt x="15" y="40"/>
                  </a:lnTo>
                  <a:lnTo>
                    <a:pt x="24" y="25"/>
                  </a:lnTo>
                  <a:lnTo>
                    <a:pt x="34" y="18"/>
                  </a:lnTo>
                  <a:lnTo>
                    <a:pt x="34" y="9"/>
                  </a:lnTo>
                  <a:lnTo>
                    <a:pt x="56" y="18"/>
                  </a:lnTo>
                  <a:lnTo>
                    <a:pt x="56" y="34"/>
                  </a:lnTo>
                  <a:lnTo>
                    <a:pt x="49" y="50"/>
                  </a:lnTo>
                  <a:lnTo>
                    <a:pt x="65" y="40"/>
                  </a:lnTo>
                  <a:lnTo>
                    <a:pt x="65" y="59"/>
                  </a:lnTo>
                  <a:lnTo>
                    <a:pt x="81" y="50"/>
                  </a:lnTo>
                  <a:lnTo>
                    <a:pt x="81" y="18"/>
                  </a:lnTo>
                  <a:lnTo>
                    <a:pt x="97" y="34"/>
                  </a:lnTo>
                  <a:lnTo>
                    <a:pt x="106" y="25"/>
                  </a:lnTo>
                  <a:lnTo>
                    <a:pt x="89" y="9"/>
                  </a:lnTo>
                  <a:lnTo>
                    <a:pt x="49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0" name="Freeform 51">
              <a:extLst>
                <a:ext uri="{FF2B5EF4-FFF2-40B4-BE49-F238E27FC236}">
                  <a16:creationId xmlns:a16="http://schemas.microsoft.com/office/drawing/2014/main" id="{FAB17EEA-8C0E-4B02-A381-17BDB1C70852}"/>
                </a:ext>
              </a:extLst>
            </p:cNvPr>
            <p:cNvSpPr>
              <a:spLocks/>
            </p:cNvSpPr>
            <p:nvPr/>
          </p:nvSpPr>
          <p:spPr bwMode="gray">
            <a:xfrm>
              <a:off x="2041525" y="3165475"/>
              <a:ext cx="180975" cy="93663"/>
            </a:xfrm>
            <a:custGeom>
              <a:avLst/>
              <a:gdLst>
                <a:gd name="T0" fmla="*/ 96 w 97"/>
                <a:gd name="T1" fmla="*/ 48 h 49"/>
                <a:gd name="T2" fmla="*/ 90 w 97"/>
                <a:gd name="T3" fmla="*/ 48 h 49"/>
                <a:gd name="T4" fmla="*/ 65 w 97"/>
                <a:gd name="T5" fmla="*/ 48 h 49"/>
                <a:gd name="T6" fmla="*/ 56 w 97"/>
                <a:gd name="T7" fmla="*/ 40 h 49"/>
                <a:gd name="T8" fmla="*/ 47 w 97"/>
                <a:gd name="T9" fmla="*/ 48 h 49"/>
                <a:gd name="T10" fmla="*/ 47 w 97"/>
                <a:gd name="T11" fmla="*/ 40 h 49"/>
                <a:gd name="T12" fmla="*/ 24 w 97"/>
                <a:gd name="T13" fmla="*/ 48 h 49"/>
                <a:gd name="T14" fmla="*/ 15 w 97"/>
                <a:gd name="T15" fmla="*/ 40 h 49"/>
                <a:gd name="T16" fmla="*/ 0 w 97"/>
                <a:gd name="T17" fmla="*/ 48 h 49"/>
                <a:gd name="T18" fmla="*/ 31 w 97"/>
                <a:gd name="T19" fmla="*/ 24 h 49"/>
                <a:gd name="T20" fmla="*/ 56 w 97"/>
                <a:gd name="T21" fmla="*/ 0 h 49"/>
                <a:gd name="T22" fmla="*/ 71 w 97"/>
                <a:gd name="T23" fmla="*/ 8 h 49"/>
                <a:gd name="T24" fmla="*/ 80 w 97"/>
                <a:gd name="T25" fmla="*/ 24 h 49"/>
                <a:gd name="T26" fmla="*/ 90 w 97"/>
                <a:gd name="T27" fmla="*/ 24 h 49"/>
                <a:gd name="T28" fmla="*/ 96 w 97"/>
                <a:gd name="T29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" h="49">
                  <a:moveTo>
                    <a:pt x="96" y="48"/>
                  </a:moveTo>
                  <a:lnTo>
                    <a:pt x="90" y="48"/>
                  </a:lnTo>
                  <a:lnTo>
                    <a:pt x="65" y="48"/>
                  </a:lnTo>
                  <a:lnTo>
                    <a:pt x="56" y="40"/>
                  </a:lnTo>
                  <a:lnTo>
                    <a:pt x="47" y="48"/>
                  </a:lnTo>
                  <a:lnTo>
                    <a:pt x="47" y="40"/>
                  </a:lnTo>
                  <a:lnTo>
                    <a:pt x="24" y="48"/>
                  </a:lnTo>
                  <a:lnTo>
                    <a:pt x="15" y="40"/>
                  </a:lnTo>
                  <a:lnTo>
                    <a:pt x="0" y="48"/>
                  </a:lnTo>
                  <a:lnTo>
                    <a:pt x="31" y="24"/>
                  </a:lnTo>
                  <a:lnTo>
                    <a:pt x="56" y="0"/>
                  </a:lnTo>
                  <a:lnTo>
                    <a:pt x="71" y="8"/>
                  </a:lnTo>
                  <a:lnTo>
                    <a:pt x="80" y="24"/>
                  </a:lnTo>
                  <a:lnTo>
                    <a:pt x="90" y="24"/>
                  </a:lnTo>
                  <a:lnTo>
                    <a:pt x="96" y="4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1" name="Freeform 52">
              <a:extLst>
                <a:ext uri="{FF2B5EF4-FFF2-40B4-BE49-F238E27FC236}">
                  <a16:creationId xmlns:a16="http://schemas.microsoft.com/office/drawing/2014/main" id="{A6E56B30-F9DB-4ED9-9352-28DFCC13F3BF}"/>
                </a:ext>
              </a:extLst>
            </p:cNvPr>
            <p:cNvSpPr>
              <a:spLocks/>
            </p:cNvSpPr>
            <p:nvPr/>
          </p:nvSpPr>
          <p:spPr bwMode="gray">
            <a:xfrm>
              <a:off x="2041525" y="3165475"/>
              <a:ext cx="180975" cy="93663"/>
            </a:xfrm>
            <a:custGeom>
              <a:avLst/>
              <a:gdLst>
                <a:gd name="T0" fmla="*/ 96 w 97"/>
                <a:gd name="T1" fmla="*/ 48 h 49"/>
                <a:gd name="T2" fmla="*/ 90 w 97"/>
                <a:gd name="T3" fmla="*/ 48 h 49"/>
                <a:gd name="T4" fmla="*/ 65 w 97"/>
                <a:gd name="T5" fmla="*/ 48 h 49"/>
                <a:gd name="T6" fmla="*/ 56 w 97"/>
                <a:gd name="T7" fmla="*/ 40 h 49"/>
                <a:gd name="T8" fmla="*/ 47 w 97"/>
                <a:gd name="T9" fmla="*/ 48 h 49"/>
                <a:gd name="T10" fmla="*/ 47 w 97"/>
                <a:gd name="T11" fmla="*/ 40 h 49"/>
                <a:gd name="T12" fmla="*/ 24 w 97"/>
                <a:gd name="T13" fmla="*/ 48 h 49"/>
                <a:gd name="T14" fmla="*/ 15 w 97"/>
                <a:gd name="T15" fmla="*/ 40 h 49"/>
                <a:gd name="T16" fmla="*/ 0 w 97"/>
                <a:gd name="T17" fmla="*/ 48 h 49"/>
                <a:gd name="T18" fmla="*/ 31 w 97"/>
                <a:gd name="T19" fmla="*/ 24 h 49"/>
                <a:gd name="T20" fmla="*/ 56 w 97"/>
                <a:gd name="T21" fmla="*/ 0 h 49"/>
                <a:gd name="T22" fmla="*/ 71 w 97"/>
                <a:gd name="T23" fmla="*/ 8 h 49"/>
                <a:gd name="T24" fmla="*/ 80 w 97"/>
                <a:gd name="T25" fmla="*/ 24 h 49"/>
                <a:gd name="T26" fmla="*/ 90 w 97"/>
                <a:gd name="T27" fmla="*/ 24 h 49"/>
                <a:gd name="T28" fmla="*/ 96 w 97"/>
                <a:gd name="T29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" h="49">
                  <a:moveTo>
                    <a:pt x="96" y="48"/>
                  </a:moveTo>
                  <a:lnTo>
                    <a:pt x="90" y="48"/>
                  </a:lnTo>
                  <a:lnTo>
                    <a:pt x="65" y="48"/>
                  </a:lnTo>
                  <a:lnTo>
                    <a:pt x="56" y="40"/>
                  </a:lnTo>
                  <a:lnTo>
                    <a:pt x="47" y="48"/>
                  </a:lnTo>
                  <a:lnTo>
                    <a:pt x="47" y="40"/>
                  </a:lnTo>
                  <a:lnTo>
                    <a:pt x="24" y="48"/>
                  </a:lnTo>
                  <a:lnTo>
                    <a:pt x="15" y="40"/>
                  </a:lnTo>
                  <a:lnTo>
                    <a:pt x="0" y="48"/>
                  </a:lnTo>
                  <a:lnTo>
                    <a:pt x="31" y="24"/>
                  </a:lnTo>
                  <a:lnTo>
                    <a:pt x="56" y="0"/>
                  </a:lnTo>
                  <a:lnTo>
                    <a:pt x="71" y="8"/>
                  </a:lnTo>
                  <a:lnTo>
                    <a:pt x="80" y="24"/>
                  </a:lnTo>
                  <a:lnTo>
                    <a:pt x="90" y="24"/>
                  </a:lnTo>
                  <a:lnTo>
                    <a:pt x="96" y="4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2" name="Freeform 53">
              <a:extLst>
                <a:ext uri="{FF2B5EF4-FFF2-40B4-BE49-F238E27FC236}">
                  <a16:creationId xmlns:a16="http://schemas.microsoft.com/office/drawing/2014/main" id="{A58A2412-5BE9-4442-896E-6A1F2565A21F}"/>
                </a:ext>
              </a:extLst>
            </p:cNvPr>
            <p:cNvSpPr>
              <a:spLocks/>
            </p:cNvSpPr>
            <p:nvPr/>
          </p:nvSpPr>
          <p:spPr bwMode="gray">
            <a:xfrm>
              <a:off x="2251075" y="3381375"/>
              <a:ext cx="107950" cy="44450"/>
            </a:xfrm>
            <a:custGeom>
              <a:avLst/>
              <a:gdLst>
                <a:gd name="T0" fmla="*/ 0 w 59"/>
                <a:gd name="T1" fmla="*/ 23 h 24"/>
                <a:gd name="T2" fmla="*/ 18 w 59"/>
                <a:gd name="T3" fmla="*/ 15 h 24"/>
                <a:gd name="T4" fmla="*/ 25 w 59"/>
                <a:gd name="T5" fmla="*/ 6 h 24"/>
                <a:gd name="T6" fmla="*/ 58 w 59"/>
                <a:gd name="T7" fmla="*/ 0 h 24"/>
                <a:gd name="T8" fmla="*/ 25 w 59"/>
                <a:gd name="T9" fmla="*/ 23 h 24"/>
                <a:gd name="T10" fmla="*/ 9 w 59"/>
                <a:gd name="T11" fmla="*/ 23 h 24"/>
                <a:gd name="T12" fmla="*/ 0 w 59"/>
                <a:gd name="T1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4">
                  <a:moveTo>
                    <a:pt x="0" y="23"/>
                  </a:moveTo>
                  <a:lnTo>
                    <a:pt x="18" y="15"/>
                  </a:lnTo>
                  <a:lnTo>
                    <a:pt x="25" y="6"/>
                  </a:lnTo>
                  <a:lnTo>
                    <a:pt x="58" y="0"/>
                  </a:lnTo>
                  <a:lnTo>
                    <a:pt x="25" y="23"/>
                  </a:lnTo>
                  <a:lnTo>
                    <a:pt x="9" y="23"/>
                  </a:lnTo>
                  <a:lnTo>
                    <a:pt x="0" y="2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3" name="Freeform 54">
              <a:extLst>
                <a:ext uri="{FF2B5EF4-FFF2-40B4-BE49-F238E27FC236}">
                  <a16:creationId xmlns:a16="http://schemas.microsoft.com/office/drawing/2014/main" id="{975B7591-94BB-491F-9C2D-1DBF45554527}"/>
                </a:ext>
              </a:extLst>
            </p:cNvPr>
            <p:cNvSpPr>
              <a:spLocks/>
            </p:cNvSpPr>
            <p:nvPr/>
          </p:nvSpPr>
          <p:spPr bwMode="gray">
            <a:xfrm>
              <a:off x="2251075" y="3381375"/>
              <a:ext cx="107950" cy="44450"/>
            </a:xfrm>
            <a:custGeom>
              <a:avLst/>
              <a:gdLst>
                <a:gd name="T0" fmla="*/ 0 w 59"/>
                <a:gd name="T1" fmla="*/ 23 h 24"/>
                <a:gd name="T2" fmla="*/ 18 w 59"/>
                <a:gd name="T3" fmla="*/ 15 h 24"/>
                <a:gd name="T4" fmla="*/ 25 w 59"/>
                <a:gd name="T5" fmla="*/ 6 h 24"/>
                <a:gd name="T6" fmla="*/ 58 w 59"/>
                <a:gd name="T7" fmla="*/ 0 h 24"/>
                <a:gd name="T8" fmla="*/ 25 w 59"/>
                <a:gd name="T9" fmla="*/ 23 h 24"/>
                <a:gd name="T10" fmla="*/ 9 w 59"/>
                <a:gd name="T11" fmla="*/ 23 h 24"/>
                <a:gd name="T12" fmla="*/ 0 w 59"/>
                <a:gd name="T1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4">
                  <a:moveTo>
                    <a:pt x="0" y="23"/>
                  </a:moveTo>
                  <a:lnTo>
                    <a:pt x="18" y="15"/>
                  </a:lnTo>
                  <a:lnTo>
                    <a:pt x="25" y="6"/>
                  </a:lnTo>
                  <a:lnTo>
                    <a:pt x="58" y="0"/>
                  </a:lnTo>
                  <a:lnTo>
                    <a:pt x="25" y="23"/>
                  </a:lnTo>
                  <a:lnTo>
                    <a:pt x="9" y="23"/>
                  </a:lnTo>
                  <a:lnTo>
                    <a:pt x="0" y="2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4" name="Freeform 55">
              <a:extLst>
                <a:ext uri="{FF2B5EF4-FFF2-40B4-BE49-F238E27FC236}">
                  <a16:creationId xmlns:a16="http://schemas.microsoft.com/office/drawing/2014/main" id="{9558E938-70DE-465A-9360-FE9451B9D3CE}"/>
                </a:ext>
              </a:extLst>
            </p:cNvPr>
            <p:cNvSpPr>
              <a:spLocks/>
            </p:cNvSpPr>
            <p:nvPr/>
          </p:nvSpPr>
          <p:spPr bwMode="gray">
            <a:xfrm>
              <a:off x="2357438" y="3335338"/>
              <a:ext cx="60325" cy="30162"/>
            </a:xfrm>
            <a:custGeom>
              <a:avLst/>
              <a:gdLst>
                <a:gd name="T0" fmla="*/ 0 w 33"/>
                <a:gd name="T1" fmla="*/ 16 h 17"/>
                <a:gd name="T2" fmla="*/ 0 w 33"/>
                <a:gd name="T3" fmla="*/ 6 h 17"/>
                <a:gd name="T4" fmla="*/ 23 w 33"/>
                <a:gd name="T5" fmla="*/ 6 h 17"/>
                <a:gd name="T6" fmla="*/ 32 w 33"/>
                <a:gd name="T7" fmla="*/ 0 h 17"/>
                <a:gd name="T8" fmla="*/ 32 w 33"/>
                <a:gd name="T9" fmla="*/ 16 h 17"/>
                <a:gd name="T10" fmla="*/ 0 w 33"/>
                <a:gd name="T11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7">
                  <a:moveTo>
                    <a:pt x="0" y="16"/>
                  </a:moveTo>
                  <a:lnTo>
                    <a:pt x="0" y="6"/>
                  </a:lnTo>
                  <a:lnTo>
                    <a:pt x="23" y="6"/>
                  </a:lnTo>
                  <a:lnTo>
                    <a:pt x="32" y="0"/>
                  </a:lnTo>
                  <a:lnTo>
                    <a:pt x="32" y="16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5" name="Freeform 56">
              <a:extLst>
                <a:ext uri="{FF2B5EF4-FFF2-40B4-BE49-F238E27FC236}">
                  <a16:creationId xmlns:a16="http://schemas.microsoft.com/office/drawing/2014/main" id="{2C6EECF9-D718-4BCC-9921-405054C98BD1}"/>
                </a:ext>
              </a:extLst>
            </p:cNvPr>
            <p:cNvSpPr>
              <a:spLocks/>
            </p:cNvSpPr>
            <p:nvPr/>
          </p:nvSpPr>
          <p:spPr bwMode="gray">
            <a:xfrm>
              <a:off x="2357438" y="3335338"/>
              <a:ext cx="60325" cy="30162"/>
            </a:xfrm>
            <a:custGeom>
              <a:avLst/>
              <a:gdLst>
                <a:gd name="T0" fmla="*/ 0 w 33"/>
                <a:gd name="T1" fmla="*/ 16 h 17"/>
                <a:gd name="T2" fmla="*/ 0 w 33"/>
                <a:gd name="T3" fmla="*/ 6 h 17"/>
                <a:gd name="T4" fmla="*/ 23 w 33"/>
                <a:gd name="T5" fmla="*/ 6 h 17"/>
                <a:gd name="T6" fmla="*/ 32 w 33"/>
                <a:gd name="T7" fmla="*/ 0 h 17"/>
                <a:gd name="T8" fmla="*/ 32 w 33"/>
                <a:gd name="T9" fmla="*/ 16 h 17"/>
                <a:gd name="T10" fmla="*/ 0 w 33"/>
                <a:gd name="T11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7">
                  <a:moveTo>
                    <a:pt x="0" y="16"/>
                  </a:moveTo>
                  <a:lnTo>
                    <a:pt x="0" y="6"/>
                  </a:lnTo>
                  <a:lnTo>
                    <a:pt x="23" y="6"/>
                  </a:lnTo>
                  <a:lnTo>
                    <a:pt x="32" y="0"/>
                  </a:lnTo>
                  <a:lnTo>
                    <a:pt x="32" y="16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6" name="Freeform 57">
              <a:extLst>
                <a:ext uri="{FF2B5EF4-FFF2-40B4-BE49-F238E27FC236}">
                  <a16:creationId xmlns:a16="http://schemas.microsoft.com/office/drawing/2014/main" id="{7F0A91B6-4857-4FA2-A42E-A92FCCFB656E}"/>
                </a:ext>
              </a:extLst>
            </p:cNvPr>
            <p:cNvSpPr>
              <a:spLocks/>
            </p:cNvSpPr>
            <p:nvPr/>
          </p:nvSpPr>
          <p:spPr bwMode="gray">
            <a:xfrm>
              <a:off x="4629150" y="3154363"/>
              <a:ext cx="133350" cy="60325"/>
            </a:xfrm>
            <a:custGeom>
              <a:avLst/>
              <a:gdLst>
                <a:gd name="T0" fmla="*/ 71 w 72"/>
                <a:gd name="T1" fmla="*/ 8 h 33"/>
                <a:gd name="T2" fmla="*/ 55 w 72"/>
                <a:gd name="T3" fmla="*/ 0 h 33"/>
                <a:gd name="T4" fmla="*/ 40 w 72"/>
                <a:gd name="T5" fmla="*/ 8 h 33"/>
                <a:gd name="T6" fmla="*/ 31 w 72"/>
                <a:gd name="T7" fmla="*/ 0 h 33"/>
                <a:gd name="T8" fmla="*/ 23 w 72"/>
                <a:gd name="T9" fmla="*/ 0 h 33"/>
                <a:gd name="T10" fmla="*/ 0 w 72"/>
                <a:gd name="T11" fmla="*/ 16 h 33"/>
                <a:gd name="T12" fmla="*/ 0 w 72"/>
                <a:gd name="T13" fmla="*/ 32 h 33"/>
                <a:gd name="T14" fmla="*/ 15 w 72"/>
                <a:gd name="T15" fmla="*/ 32 h 33"/>
                <a:gd name="T16" fmla="*/ 46 w 72"/>
                <a:gd name="T17" fmla="*/ 16 h 33"/>
                <a:gd name="T18" fmla="*/ 64 w 72"/>
                <a:gd name="T19" fmla="*/ 23 h 33"/>
                <a:gd name="T20" fmla="*/ 71 w 72"/>
                <a:gd name="T21" fmla="*/ 8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33">
                  <a:moveTo>
                    <a:pt x="71" y="8"/>
                  </a:moveTo>
                  <a:lnTo>
                    <a:pt x="55" y="0"/>
                  </a:lnTo>
                  <a:lnTo>
                    <a:pt x="40" y="8"/>
                  </a:lnTo>
                  <a:lnTo>
                    <a:pt x="31" y="0"/>
                  </a:lnTo>
                  <a:lnTo>
                    <a:pt x="23" y="0"/>
                  </a:lnTo>
                  <a:lnTo>
                    <a:pt x="0" y="16"/>
                  </a:lnTo>
                  <a:lnTo>
                    <a:pt x="0" y="32"/>
                  </a:lnTo>
                  <a:lnTo>
                    <a:pt x="15" y="32"/>
                  </a:lnTo>
                  <a:lnTo>
                    <a:pt x="46" y="16"/>
                  </a:lnTo>
                  <a:lnTo>
                    <a:pt x="64" y="23"/>
                  </a:lnTo>
                  <a:lnTo>
                    <a:pt x="71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7" name="Freeform 58">
              <a:extLst>
                <a:ext uri="{FF2B5EF4-FFF2-40B4-BE49-F238E27FC236}">
                  <a16:creationId xmlns:a16="http://schemas.microsoft.com/office/drawing/2014/main" id="{A6777F68-F88F-4786-858D-40C29A51FD84}"/>
                </a:ext>
              </a:extLst>
            </p:cNvPr>
            <p:cNvSpPr>
              <a:spLocks/>
            </p:cNvSpPr>
            <p:nvPr/>
          </p:nvSpPr>
          <p:spPr bwMode="gray">
            <a:xfrm>
              <a:off x="4629150" y="3154363"/>
              <a:ext cx="133350" cy="60325"/>
            </a:xfrm>
            <a:custGeom>
              <a:avLst/>
              <a:gdLst>
                <a:gd name="T0" fmla="*/ 71 w 72"/>
                <a:gd name="T1" fmla="*/ 8 h 33"/>
                <a:gd name="T2" fmla="*/ 55 w 72"/>
                <a:gd name="T3" fmla="*/ 0 h 33"/>
                <a:gd name="T4" fmla="*/ 40 w 72"/>
                <a:gd name="T5" fmla="*/ 8 h 33"/>
                <a:gd name="T6" fmla="*/ 31 w 72"/>
                <a:gd name="T7" fmla="*/ 0 h 33"/>
                <a:gd name="T8" fmla="*/ 23 w 72"/>
                <a:gd name="T9" fmla="*/ 0 h 33"/>
                <a:gd name="T10" fmla="*/ 0 w 72"/>
                <a:gd name="T11" fmla="*/ 16 h 33"/>
                <a:gd name="T12" fmla="*/ 0 w 72"/>
                <a:gd name="T13" fmla="*/ 32 h 33"/>
                <a:gd name="T14" fmla="*/ 15 w 72"/>
                <a:gd name="T15" fmla="*/ 32 h 33"/>
                <a:gd name="T16" fmla="*/ 46 w 72"/>
                <a:gd name="T17" fmla="*/ 16 h 33"/>
                <a:gd name="T18" fmla="*/ 64 w 72"/>
                <a:gd name="T19" fmla="*/ 23 h 33"/>
                <a:gd name="T20" fmla="*/ 71 w 72"/>
                <a:gd name="T21" fmla="*/ 8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33">
                  <a:moveTo>
                    <a:pt x="71" y="8"/>
                  </a:moveTo>
                  <a:lnTo>
                    <a:pt x="55" y="0"/>
                  </a:lnTo>
                  <a:lnTo>
                    <a:pt x="40" y="8"/>
                  </a:lnTo>
                  <a:lnTo>
                    <a:pt x="31" y="0"/>
                  </a:lnTo>
                  <a:lnTo>
                    <a:pt x="23" y="0"/>
                  </a:lnTo>
                  <a:lnTo>
                    <a:pt x="0" y="16"/>
                  </a:lnTo>
                  <a:lnTo>
                    <a:pt x="0" y="32"/>
                  </a:lnTo>
                  <a:lnTo>
                    <a:pt x="15" y="32"/>
                  </a:lnTo>
                  <a:lnTo>
                    <a:pt x="46" y="16"/>
                  </a:lnTo>
                  <a:lnTo>
                    <a:pt x="64" y="23"/>
                  </a:lnTo>
                  <a:lnTo>
                    <a:pt x="71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8" name="Freeform 59">
              <a:extLst>
                <a:ext uri="{FF2B5EF4-FFF2-40B4-BE49-F238E27FC236}">
                  <a16:creationId xmlns:a16="http://schemas.microsoft.com/office/drawing/2014/main" id="{F57E9A90-6104-4679-8B8A-CD2116EAE6DB}"/>
                </a:ext>
              </a:extLst>
            </p:cNvPr>
            <p:cNvSpPr>
              <a:spLocks/>
            </p:cNvSpPr>
            <p:nvPr/>
          </p:nvSpPr>
          <p:spPr bwMode="gray">
            <a:xfrm>
              <a:off x="4867275" y="1470025"/>
              <a:ext cx="3879850" cy="1954213"/>
            </a:xfrm>
            <a:custGeom>
              <a:avLst/>
              <a:gdLst>
                <a:gd name="T0" fmla="*/ 1030 w 2093"/>
                <a:gd name="T1" fmla="*/ 210 h 1044"/>
                <a:gd name="T2" fmla="*/ 1014 w 2093"/>
                <a:gd name="T3" fmla="*/ 73 h 1044"/>
                <a:gd name="T4" fmla="*/ 949 w 2093"/>
                <a:gd name="T5" fmla="*/ 73 h 1044"/>
                <a:gd name="T6" fmla="*/ 682 w 2093"/>
                <a:gd name="T7" fmla="*/ 218 h 1044"/>
                <a:gd name="T8" fmla="*/ 640 w 2093"/>
                <a:gd name="T9" fmla="*/ 266 h 1044"/>
                <a:gd name="T10" fmla="*/ 608 w 2093"/>
                <a:gd name="T11" fmla="*/ 340 h 1044"/>
                <a:gd name="T12" fmla="*/ 560 w 2093"/>
                <a:gd name="T13" fmla="*/ 477 h 1044"/>
                <a:gd name="T14" fmla="*/ 585 w 2093"/>
                <a:gd name="T15" fmla="*/ 250 h 1044"/>
                <a:gd name="T16" fmla="*/ 511 w 2093"/>
                <a:gd name="T17" fmla="*/ 372 h 1044"/>
                <a:gd name="T18" fmla="*/ 438 w 2093"/>
                <a:gd name="T19" fmla="*/ 396 h 1044"/>
                <a:gd name="T20" fmla="*/ 349 w 2093"/>
                <a:gd name="T21" fmla="*/ 396 h 1044"/>
                <a:gd name="T22" fmla="*/ 243 w 2093"/>
                <a:gd name="T23" fmla="*/ 412 h 1044"/>
                <a:gd name="T24" fmla="*/ 194 w 2093"/>
                <a:gd name="T25" fmla="*/ 486 h 1044"/>
                <a:gd name="T26" fmla="*/ 122 w 2093"/>
                <a:gd name="T27" fmla="*/ 558 h 1044"/>
                <a:gd name="T28" fmla="*/ 147 w 2093"/>
                <a:gd name="T29" fmla="*/ 493 h 1044"/>
                <a:gd name="T30" fmla="*/ 63 w 2093"/>
                <a:gd name="T31" fmla="*/ 364 h 1044"/>
                <a:gd name="T32" fmla="*/ 41 w 2093"/>
                <a:gd name="T33" fmla="*/ 501 h 1044"/>
                <a:gd name="T34" fmla="*/ 32 w 2093"/>
                <a:gd name="T35" fmla="*/ 632 h 1044"/>
                <a:gd name="T36" fmla="*/ 0 w 2093"/>
                <a:gd name="T37" fmla="*/ 688 h 1044"/>
                <a:gd name="T38" fmla="*/ 48 w 2093"/>
                <a:gd name="T39" fmla="*/ 769 h 1044"/>
                <a:gd name="T40" fmla="*/ 57 w 2093"/>
                <a:gd name="T41" fmla="*/ 825 h 1044"/>
                <a:gd name="T42" fmla="*/ 105 w 2093"/>
                <a:gd name="T43" fmla="*/ 859 h 1044"/>
                <a:gd name="T44" fmla="*/ 153 w 2093"/>
                <a:gd name="T45" fmla="*/ 922 h 1044"/>
                <a:gd name="T46" fmla="*/ 147 w 2093"/>
                <a:gd name="T47" fmla="*/ 962 h 1044"/>
                <a:gd name="T48" fmla="*/ 234 w 2093"/>
                <a:gd name="T49" fmla="*/ 1021 h 1044"/>
                <a:gd name="T50" fmla="*/ 259 w 2093"/>
                <a:gd name="T51" fmla="*/ 1002 h 1044"/>
                <a:gd name="T52" fmla="*/ 275 w 2093"/>
                <a:gd name="T53" fmla="*/ 955 h 1044"/>
                <a:gd name="T54" fmla="*/ 275 w 2093"/>
                <a:gd name="T55" fmla="*/ 890 h 1044"/>
                <a:gd name="T56" fmla="*/ 340 w 2093"/>
                <a:gd name="T57" fmla="*/ 859 h 1044"/>
                <a:gd name="T58" fmla="*/ 446 w 2093"/>
                <a:gd name="T59" fmla="*/ 859 h 1044"/>
                <a:gd name="T60" fmla="*/ 454 w 2093"/>
                <a:gd name="T61" fmla="*/ 810 h 1044"/>
                <a:gd name="T62" fmla="*/ 567 w 2093"/>
                <a:gd name="T63" fmla="*/ 800 h 1044"/>
                <a:gd name="T64" fmla="*/ 640 w 2093"/>
                <a:gd name="T65" fmla="*/ 794 h 1044"/>
                <a:gd name="T66" fmla="*/ 747 w 2093"/>
                <a:gd name="T67" fmla="*/ 890 h 1044"/>
                <a:gd name="T68" fmla="*/ 859 w 2093"/>
                <a:gd name="T69" fmla="*/ 882 h 1044"/>
                <a:gd name="T70" fmla="*/ 973 w 2093"/>
                <a:gd name="T71" fmla="*/ 882 h 1044"/>
                <a:gd name="T72" fmla="*/ 1120 w 2093"/>
                <a:gd name="T73" fmla="*/ 882 h 1044"/>
                <a:gd name="T74" fmla="*/ 1200 w 2093"/>
                <a:gd name="T75" fmla="*/ 841 h 1044"/>
                <a:gd name="T76" fmla="*/ 1290 w 2093"/>
                <a:gd name="T77" fmla="*/ 899 h 1044"/>
                <a:gd name="T78" fmla="*/ 1379 w 2093"/>
                <a:gd name="T79" fmla="*/ 939 h 1044"/>
                <a:gd name="T80" fmla="*/ 1347 w 2093"/>
                <a:gd name="T81" fmla="*/ 1012 h 1044"/>
                <a:gd name="T82" fmla="*/ 1461 w 2093"/>
                <a:gd name="T83" fmla="*/ 850 h 1044"/>
                <a:gd name="T84" fmla="*/ 1419 w 2093"/>
                <a:gd name="T85" fmla="*/ 800 h 1044"/>
                <a:gd name="T86" fmla="*/ 1518 w 2093"/>
                <a:gd name="T87" fmla="*/ 679 h 1044"/>
                <a:gd name="T88" fmla="*/ 1598 w 2093"/>
                <a:gd name="T89" fmla="*/ 679 h 1044"/>
                <a:gd name="T90" fmla="*/ 1704 w 2093"/>
                <a:gd name="T91" fmla="*/ 614 h 1044"/>
                <a:gd name="T92" fmla="*/ 1754 w 2093"/>
                <a:gd name="T93" fmla="*/ 608 h 1044"/>
                <a:gd name="T94" fmla="*/ 1663 w 2093"/>
                <a:gd name="T95" fmla="*/ 874 h 1044"/>
                <a:gd name="T96" fmla="*/ 1729 w 2093"/>
                <a:gd name="T97" fmla="*/ 769 h 1044"/>
                <a:gd name="T98" fmla="*/ 1744 w 2093"/>
                <a:gd name="T99" fmla="*/ 688 h 1044"/>
                <a:gd name="T100" fmla="*/ 1817 w 2093"/>
                <a:gd name="T101" fmla="*/ 655 h 1044"/>
                <a:gd name="T102" fmla="*/ 1938 w 2093"/>
                <a:gd name="T103" fmla="*/ 551 h 1044"/>
                <a:gd name="T104" fmla="*/ 1963 w 2093"/>
                <a:gd name="T105" fmla="*/ 493 h 1044"/>
                <a:gd name="T106" fmla="*/ 2061 w 2093"/>
                <a:gd name="T107" fmla="*/ 526 h 1044"/>
                <a:gd name="T108" fmla="*/ 1956 w 2093"/>
                <a:gd name="T109" fmla="*/ 396 h 1044"/>
                <a:gd name="T110" fmla="*/ 1809 w 2093"/>
                <a:gd name="T111" fmla="*/ 372 h 1044"/>
                <a:gd name="T112" fmla="*/ 1711 w 2093"/>
                <a:gd name="T113" fmla="*/ 372 h 1044"/>
                <a:gd name="T114" fmla="*/ 1598 w 2093"/>
                <a:gd name="T115" fmla="*/ 307 h 1044"/>
                <a:gd name="T116" fmla="*/ 1436 w 2093"/>
                <a:gd name="T117" fmla="*/ 275 h 1044"/>
                <a:gd name="T118" fmla="*/ 1322 w 2093"/>
                <a:gd name="T119" fmla="*/ 324 h 1044"/>
                <a:gd name="T120" fmla="*/ 1225 w 2093"/>
                <a:gd name="T121" fmla="*/ 225 h 1044"/>
                <a:gd name="T122" fmla="*/ 1063 w 2093"/>
                <a:gd name="T123" fmla="*/ 194 h 1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93" h="1044">
                  <a:moveTo>
                    <a:pt x="1063" y="194"/>
                  </a:moveTo>
                  <a:lnTo>
                    <a:pt x="1055" y="201"/>
                  </a:lnTo>
                  <a:lnTo>
                    <a:pt x="1063" y="218"/>
                  </a:lnTo>
                  <a:lnTo>
                    <a:pt x="1030" y="235"/>
                  </a:lnTo>
                  <a:lnTo>
                    <a:pt x="1023" y="235"/>
                  </a:lnTo>
                  <a:lnTo>
                    <a:pt x="1030" y="210"/>
                  </a:lnTo>
                  <a:lnTo>
                    <a:pt x="1111" y="138"/>
                  </a:lnTo>
                  <a:lnTo>
                    <a:pt x="1111" y="88"/>
                  </a:lnTo>
                  <a:lnTo>
                    <a:pt x="1080" y="57"/>
                  </a:lnTo>
                  <a:lnTo>
                    <a:pt x="1038" y="57"/>
                  </a:lnTo>
                  <a:lnTo>
                    <a:pt x="1038" y="73"/>
                  </a:lnTo>
                  <a:lnTo>
                    <a:pt x="1014" y="73"/>
                  </a:lnTo>
                  <a:lnTo>
                    <a:pt x="1030" y="41"/>
                  </a:lnTo>
                  <a:lnTo>
                    <a:pt x="989" y="33"/>
                  </a:lnTo>
                  <a:lnTo>
                    <a:pt x="1014" y="16"/>
                  </a:lnTo>
                  <a:lnTo>
                    <a:pt x="989" y="0"/>
                  </a:lnTo>
                  <a:lnTo>
                    <a:pt x="949" y="41"/>
                  </a:lnTo>
                  <a:lnTo>
                    <a:pt x="949" y="73"/>
                  </a:lnTo>
                  <a:lnTo>
                    <a:pt x="924" y="73"/>
                  </a:lnTo>
                  <a:lnTo>
                    <a:pt x="852" y="88"/>
                  </a:lnTo>
                  <a:lnTo>
                    <a:pt x="787" y="128"/>
                  </a:lnTo>
                  <a:lnTo>
                    <a:pt x="762" y="162"/>
                  </a:lnTo>
                  <a:lnTo>
                    <a:pt x="769" y="201"/>
                  </a:lnTo>
                  <a:lnTo>
                    <a:pt x="682" y="218"/>
                  </a:lnTo>
                  <a:lnTo>
                    <a:pt x="688" y="266"/>
                  </a:lnTo>
                  <a:lnTo>
                    <a:pt x="713" y="290"/>
                  </a:lnTo>
                  <a:lnTo>
                    <a:pt x="697" y="299"/>
                  </a:lnTo>
                  <a:lnTo>
                    <a:pt x="673" y="266"/>
                  </a:lnTo>
                  <a:lnTo>
                    <a:pt x="648" y="259"/>
                  </a:lnTo>
                  <a:lnTo>
                    <a:pt x="640" y="266"/>
                  </a:lnTo>
                  <a:lnTo>
                    <a:pt x="625" y="250"/>
                  </a:lnTo>
                  <a:lnTo>
                    <a:pt x="608" y="235"/>
                  </a:lnTo>
                  <a:lnTo>
                    <a:pt x="608" y="243"/>
                  </a:lnTo>
                  <a:lnTo>
                    <a:pt x="616" y="266"/>
                  </a:lnTo>
                  <a:lnTo>
                    <a:pt x="591" y="307"/>
                  </a:lnTo>
                  <a:lnTo>
                    <a:pt x="608" y="340"/>
                  </a:lnTo>
                  <a:lnTo>
                    <a:pt x="600" y="372"/>
                  </a:lnTo>
                  <a:lnTo>
                    <a:pt x="600" y="396"/>
                  </a:lnTo>
                  <a:lnTo>
                    <a:pt x="608" y="405"/>
                  </a:lnTo>
                  <a:lnTo>
                    <a:pt x="616" y="446"/>
                  </a:lnTo>
                  <a:lnTo>
                    <a:pt x="567" y="486"/>
                  </a:lnTo>
                  <a:lnTo>
                    <a:pt x="560" y="477"/>
                  </a:lnTo>
                  <a:lnTo>
                    <a:pt x="591" y="437"/>
                  </a:lnTo>
                  <a:lnTo>
                    <a:pt x="600" y="412"/>
                  </a:lnTo>
                  <a:lnTo>
                    <a:pt x="585" y="396"/>
                  </a:lnTo>
                  <a:lnTo>
                    <a:pt x="585" y="315"/>
                  </a:lnTo>
                  <a:lnTo>
                    <a:pt x="576" y="299"/>
                  </a:lnTo>
                  <a:lnTo>
                    <a:pt x="585" y="250"/>
                  </a:lnTo>
                  <a:lnTo>
                    <a:pt x="567" y="243"/>
                  </a:lnTo>
                  <a:lnTo>
                    <a:pt x="576" y="235"/>
                  </a:lnTo>
                  <a:lnTo>
                    <a:pt x="567" y="218"/>
                  </a:lnTo>
                  <a:lnTo>
                    <a:pt x="551" y="225"/>
                  </a:lnTo>
                  <a:lnTo>
                    <a:pt x="511" y="331"/>
                  </a:lnTo>
                  <a:lnTo>
                    <a:pt x="511" y="372"/>
                  </a:lnTo>
                  <a:lnTo>
                    <a:pt x="535" y="405"/>
                  </a:lnTo>
                  <a:lnTo>
                    <a:pt x="535" y="421"/>
                  </a:lnTo>
                  <a:lnTo>
                    <a:pt x="511" y="405"/>
                  </a:lnTo>
                  <a:lnTo>
                    <a:pt x="414" y="340"/>
                  </a:lnTo>
                  <a:lnTo>
                    <a:pt x="405" y="356"/>
                  </a:lnTo>
                  <a:lnTo>
                    <a:pt x="438" y="396"/>
                  </a:lnTo>
                  <a:lnTo>
                    <a:pt x="421" y="405"/>
                  </a:lnTo>
                  <a:lnTo>
                    <a:pt x="414" y="396"/>
                  </a:lnTo>
                  <a:lnTo>
                    <a:pt x="364" y="412"/>
                  </a:lnTo>
                  <a:lnTo>
                    <a:pt x="356" y="427"/>
                  </a:lnTo>
                  <a:lnTo>
                    <a:pt x="349" y="412"/>
                  </a:lnTo>
                  <a:lnTo>
                    <a:pt x="349" y="396"/>
                  </a:lnTo>
                  <a:lnTo>
                    <a:pt x="267" y="446"/>
                  </a:lnTo>
                  <a:lnTo>
                    <a:pt x="267" y="461"/>
                  </a:lnTo>
                  <a:lnTo>
                    <a:pt x="250" y="469"/>
                  </a:lnTo>
                  <a:lnTo>
                    <a:pt x="227" y="452"/>
                  </a:lnTo>
                  <a:lnTo>
                    <a:pt x="250" y="437"/>
                  </a:lnTo>
                  <a:lnTo>
                    <a:pt x="243" y="412"/>
                  </a:lnTo>
                  <a:lnTo>
                    <a:pt x="210" y="405"/>
                  </a:lnTo>
                  <a:lnTo>
                    <a:pt x="219" y="421"/>
                  </a:lnTo>
                  <a:lnTo>
                    <a:pt x="219" y="461"/>
                  </a:lnTo>
                  <a:lnTo>
                    <a:pt x="227" y="477"/>
                  </a:lnTo>
                  <a:lnTo>
                    <a:pt x="219" y="493"/>
                  </a:lnTo>
                  <a:lnTo>
                    <a:pt x="194" y="486"/>
                  </a:lnTo>
                  <a:lnTo>
                    <a:pt x="162" y="509"/>
                  </a:lnTo>
                  <a:lnTo>
                    <a:pt x="178" y="542"/>
                  </a:lnTo>
                  <a:lnTo>
                    <a:pt x="128" y="526"/>
                  </a:lnTo>
                  <a:lnTo>
                    <a:pt x="122" y="533"/>
                  </a:lnTo>
                  <a:lnTo>
                    <a:pt x="138" y="558"/>
                  </a:lnTo>
                  <a:lnTo>
                    <a:pt x="122" y="558"/>
                  </a:lnTo>
                  <a:lnTo>
                    <a:pt x="97" y="542"/>
                  </a:lnTo>
                  <a:lnTo>
                    <a:pt x="97" y="493"/>
                  </a:lnTo>
                  <a:lnTo>
                    <a:pt x="73" y="477"/>
                  </a:lnTo>
                  <a:lnTo>
                    <a:pt x="63" y="461"/>
                  </a:lnTo>
                  <a:lnTo>
                    <a:pt x="81" y="469"/>
                  </a:lnTo>
                  <a:lnTo>
                    <a:pt x="147" y="493"/>
                  </a:lnTo>
                  <a:lnTo>
                    <a:pt x="187" y="469"/>
                  </a:lnTo>
                  <a:lnTo>
                    <a:pt x="178" y="446"/>
                  </a:lnTo>
                  <a:lnTo>
                    <a:pt x="128" y="396"/>
                  </a:lnTo>
                  <a:lnTo>
                    <a:pt x="81" y="380"/>
                  </a:lnTo>
                  <a:lnTo>
                    <a:pt x="81" y="372"/>
                  </a:lnTo>
                  <a:lnTo>
                    <a:pt x="63" y="364"/>
                  </a:lnTo>
                  <a:lnTo>
                    <a:pt x="48" y="372"/>
                  </a:lnTo>
                  <a:lnTo>
                    <a:pt x="23" y="396"/>
                  </a:lnTo>
                  <a:lnTo>
                    <a:pt x="23" y="421"/>
                  </a:lnTo>
                  <a:lnTo>
                    <a:pt x="41" y="437"/>
                  </a:lnTo>
                  <a:lnTo>
                    <a:pt x="32" y="461"/>
                  </a:lnTo>
                  <a:lnTo>
                    <a:pt x="41" y="501"/>
                  </a:lnTo>
                  <a:lnTo>
                    <a:pt x="32" y="526"/>
                  </a:lnTo>
                  <a:lnTo>
                    <a:pt x="48" y="551"/>
                  </a:lnTo>
                  <a:lnTo>
                    <a:pt x="41" y="566"/>
                  </a:lnTo>
                  <a:lnTo>
                    <a:pt x="57" y="583"/>
                  </a:lnTo>
                  <a:lnTo>
                    <a:pt x="57" y="591"/>
                  </a:lnTo>
                  <a:lnTo>
                    <a:pt x="32" y="632"/>
                  </a:lnTo>
                  <a:lnTo>
                    <a:pt x="8" y="648"/>
                  </a:lnTo>
                  <a:lnTo>
                    <a:pt x="16" y="648"/>
                  </a:lnTo>
                  <a:lnTo>
                    <a:pt x="32" y="663"/>
                  </a:lnTo>
                  <a:lnTo>
                    <a:pt x="16" y="679"/>
                  </a:lnTo>
                  <a:lnTo>
                    <a:pt x="8" y="688"/>
                  </a:lnTo>
                  <a:lnTo>
                    <a:pt x="0" y="688"/>
                  </a:lnTo>
                  <a:lnTo>
                    <a:pt x="8" y="713"/>
                  </a:lnTo>
                  <a:lnTo>
                    <a:pt x="8" y="720"/>
                  </a:lnTo>
                  <a:lnTo>
                    <a:pt x="8" y="736"/>
                  </a:lnTo>
                  <a:lnTo>
                    <a:pt x="16" y="753"/>
                  </a:lnTo>
                  <a:lnTo>
                    <a:pt x="41" y="760"/>
                  </a:lnTo>
                  <a:lnTo>
                    <a:pt x="48" y="769"/>
                  </a:lnTo>
                  <a:lnTo>
                    <a:pt x="48" y="785"/>
                  </a:lnTo>
                  <a:lnTo>
                    <a:pt x="63" y="810"/>
                  </a:lnTo>
                  <a:lnTo>
                    <a:pt x="73" y="810"/>
                  </a:lnTo>
                  <a:lnTo>
                    <a:pt x="63" y="825"/>
                  </a:lnTo>
                  <a:lnTo>
                    <a:pt x="57" y="818"/>
                  </a:lnTo>
                  <a:lnTo>
                    <a:pt x="57" y="825"/>
                  </a:lnTo>
                  <a:lnTo>
                    <a:pt x="63" y="841"/>
                  </a:lnTo>
                  <a:lnTo>
                    <a:pt x="88" y="841"/>
                  </a:lnTo>
                  <a:lnTo>
                    <a:pt x="97" y="850"/>
                  </a:lnTo>
                  <a:lnTo>
                    <a:pt x="88" y="850"/>
                  </a:lnTo>
                  <a:lnTo>
                    <a:pt x="97" y="859"/>
                  </a:lnTo>
                  <a:lnTo>
                    <a:pt x="105" y="859"/>
                  </a:lnTo>
                  <a:lnTo>
                    <a:pt x="113" y="874"/>
                  </a:lnTo>
                  <a:lnTo>
                    <a:pt x="122" y="882"/>
                  </a:lnTo>
                  <a:lnTo>
                    <a:pt x="128" y="874"/>
                  </a:lnTo>
                  <a:lnTo>
                    <a:pt x="170" y="899"/>
                  </a:lnTo>
                  <a:lnTo>
                    <a:pt x="162" y="931"/>
                  </a:lnTo>
                  <a:lnTo>
                    <a:pt x="153" y="922"/>
                  </a:lnTo>
                  <a:lnTo>
                    <a:pt x="147" y="931"/>
                  </a:lnTo>
                  <a:lnTo>
                    <a:pt x="147" y="947"/>
                  </a:lnTo>
                  <a:lnTo>
                    <a:pt x="153" y="939"/>
                  </a:lnTo>
                  <a:lnTo>
                    <a:pt x="162" y="947"/>
                  </a:lnTo>
                  <a:lnTo>
                    <a:pt x="138" y="955"/>
                  </a:lnTo>
                  <a:lnTo>
                    <a:pt x="147" y="962"/>
                  </a:lnTo>
                  <a:lnTo>
                    <a:pt x="128" y="980"/>
                  </a:lnTo>
                  <a:lnTo>
                    <a:pt x="128" y="980"/>
                  </a:lnTo>
                  <a:lnTo>
                    <a:pt x="162" y="1012"/>
                  </a:lnTo>
                  <a:lnTo>
                    <a:pt x="202" y="1012"/>
                  </a:lnTo>
                  <a:lnTo>
                    <a:pt x="219" y="1021"/>
                  </a:lnTo>
                  <a:lnTo>
                    <a:pt x="234" y="1021"/>
                  </a:lnTo>
                  <a:lnTo>
                    <a:pt x="250" y="1036"/>
                  </a:lnTo>
                  <a:lnTo>
                    <a:pt x="259" y="1044"/>
                  </a:lnTo>
                  <a:lnTo>
                    <a:pt x="267" y="1044"/>
                  </a:lnTo>
                  <a:lnTo>
                    <a:pt x="275" y="1036"/>
                  </a:lnTo>
                  <a:lnTo>
                    <a:pt x="259" y="1021"/>
                  </a:lnTo>
                  <a:lnTo>
                    <a:pt x="259" y="1002"/>
                  </a:lnTo>
                  <a:lnTo>
                    <a:pt x="250" y="987"/>
                  </a:lnTo>
                  <a:lnTo>
                    <a:pt x="267" y="962"/>
                  </a:lnTo>
                  <a:lnTo>
                    <a:pt x="275" y="971"/>
                  </a:lnTo>
                  <a:lnTo>
                    <a:pt x="284" y="962"/>
                  </a:lnTo>
                  <a:lnTo>
                    <a:pt x="284" y="955"/>
                  </a:lnTo>
                  <a:lnTo>
                    <a:pt x="275" y="955"/>
                  </a:lnTo>
                  <a:lnTo>
                    <a:pt x="284" y="947"/>
                  </a:lnTo>
                  <a:lnTo>
                    <a:pt x="275" y="931"/>
                  </a:lnTo>
                  <a:lnTo>
                    <a:pt x="259" y="931"/>
                  </a:lnTo>
                  <a:lnTo>
                    <a:pt x="250" y="915"/>
                  </a:lnTo>
                  <a:lnTo>
                    <a:pt x="259" y="874"/>
                  </a:lnTo>
                  <a:lnTo>
                    <a:pt x="275" y="890"/>
                  </a:lnTo>
                  <a:lnTo>
                    <a:pt x="284" y="890"/>
                  </a:lnTo>
                  <a:lnTo>
                    <a:pt x="275" y="874"/>
                  </a:lnTo>
                  <a:lnTo>
                    <a:pt x="299" y="850"/>
                  </a:lnTo>
                  <a:lnTo>
                    <a:pt x="315" y="859"/>
                  </a:lnTo>
                  <a:lnTo>
                    <a:pt x="324" y="850"/>
                  </a:lnTo>
                  <a:lnTo>
                    <a:pt x="340" y="859"/>
                  </a:lnTo>
                  <a:lnTo>
                    <a:pt x="364" y="874"/>
                  </a:lnTo>
                  <a:lnTo>
                    <a:pt x="381" y="865"/>
                  </a:lnTo>
                  <a:lnTo>
                    <a:pt x="398" y="865"/>
                  </a:lnTo>
                  <a:lnTo>
                    <a:pt x="405" y="874"/>
                  </a:lnTo>
                  <a:lnTo>
                    <a:pt x="438" y="874"/>
                  </a:lnTo>
                  <a:lnTo>
                    <a:pt x="446" y="859"/>
                  </a:lnTo>
                  <a:lnTo>
                    <a:pt x="421" y="850"/>
                  </a:lnTo>
                  <a:lnTo>
                    <a:pt x="438" y="841"/>
                  </a:lnTo>
                  <a:lnTo>
                    <a:pt x="429" y="834"/>
                  </a:lnTo>
                  <a:lnTo>
                    <a:pt x="438" y="825"/>
                  </a:lnTo>
                  <a:lnTo>
                    <a:pt x="438" y="800"/>
                  </a:lnTo>
                  <a:lnTo>
                    <a:pt x="454" y="810"/>
                  </a:lnTo>
                  <a:lnTo>
                    <a:pt x="526" y="785"/>
                  </a:lnTo>
                  <a:lnTo>
                    <a:pt x="526" y="778"/>
                  </a:lnTo>
                  <a:lnTo>
                    <a:pt x="535" y="778"/>
                  </a:lnTo>
                  <a:lnTo>
                    <a:pt x="560" y="778"/>
                  </a:lnTo>
                  <a:lnTo>
                    <a:pt x="567" y="794"/>
                  </a:lnTo>
                  <a:lnTo>
                    <a:pt x="567" y="800"/>
                  </a:lnTo>
                  <a:lnTo>
                    <a:pt x="576" y="800"/>
                  </a:lnTo>
                  <a:lnTo>
                    <a:pt x="591" y="810"/>
                  </a:lnTo>
                  <a:lnTo>
                    <a:pt x="591" y="818"/>
                  </a:lnTo>
                  <a:lnTo>
                    <a:pt x="608" y="818"/>
                  </a:lnTo>
                  <a:lnTo>
                    <a:pt x="625" y="800"/>
                  </a:lnTo>
                  <a:lnTo>
                    <a:pt x="640" y="794"/>
                  </a:lnTo>
                  <a:lnTo>
                    <a:pt x="648" y="818"/>
                  </a:lnTo>
                  <a:lnTo>
                    <a:pt x="682" y="874"/>
                  </a:lnTo>
                  <a:lnTo>
                    <a:pt x="688" y="859"/>
                  </a:lnTo>
                  <a:lnTo>
                    <a:pt x="697" y="874"/>
                  </a:lnTo>
                  <a:lnTo>
                    <a:pt x="722" y="865"/>
                  </a:lnTo>
                  <a:lnTo>
                    <a:pt x="747" y="890"/>
                  </a:lnTo>
                  <a:lnTo>
                    <a:pt x="762" y="899"/>
                  </a:lnTo>
                  <a:lnTo>
                    <a:pt x="762" y="890"/>
                  </a:lnTo>
                  <a:lnTo>
                    <a:pt x="778" y="907"/>
                  </a:lnTo>
                  <a:lnTo>
                    <a:pt x="787" y="899"/>
                  </a:lnTo>
                  <a:lnTo>
                    <a:pt x="827" y="874"/>
                  </a:lnTo>
                  <a:lnTo>
                    <a:pt x="859" y="882"/>
                  </a:lnTo>
                  <a:lnTo>
                    <a:pt x="875" y="890"/>
                  </a:lnTo>
                  <a:lnTo>
                    <a:pt x="908" y="890"/>
                  </a:lnTo>
                  <a:lnTo>
                    <a:pt x="908" y="859"/>
                  </a:lnTo>
                  <a:lnTo>
                    <a:pt x="924" y="850"/>
                  </a:lnTo>
                  <a:lnTo>
                    <a:pt x="958" y="859"/>
                  </a:lnTo>
                  <a:lnTo>
                    <a:pt x="973" y="882"/>
                  </a:lnTo>
                  <a:lnTo>
                    <a:pt x="983" y="882"/>
                  </a:lnTo>
                  <a:lnTo>
                    <a:pt x="998" y="874"/>
                  </a:lnTo>
                  <a:lnTo>
                    <a:pt x="1046" y="899"/>
                  </a:lnTo>
                  <a:lnTo>
                    <a:pt x="1070" y="907"/>
                  </a:lnTo>
                  <a:lnTo>
                    <a:pt x="1103" y="899"/>
                  </a:lnTo>
                  <a:lnTo>
                    <a:pt x="1120" y="882"/>
                  </a:lnTo>
                  <a:lnTo>
                    <a:pt x="1144" y="890"/>
                  </a:lnTo>
                  <a:lnTo>
                    <a:pt x="1160" y="899"/>
                  </a:lnTo>
                  <a:lnTo>
                    <a:pt x="1185" y="890"/>
                  </a:lnTo>
                  <a:lnTo>
                    <a:pt x="1192" y="859"/>
                  </a:lnTo>
                  <a:lnTo>
                    <a:pt x="1200" y="850"/>
                  </a:lnTo>
                  <a:lnTo>
                    <a:pt x="1200" y="841"/>
                  </a:lnTo>
                  <a:lnTo>
                    <a:pt x="1192" y="841"/>
                  </a:lnTo>
                  <a:lnTo>
                    <a:pt x="1200" y="825"/>
                  </a:lnTo>
                  <a:lnTo>
                    <a:pt x="1232" y="818"/>
                  </a:lnTo>
                  <a:lnTo>
                    <a:pt x="1257" y="825"/>
                  </a:lnTo>
                  <a:lnTo>
                    <a:pt x="1272" y="841"/>
                  </a:lnTo>
                  <a:lnTo>
                    <a:pt x="1290" y="899"/>
                  </a:lnTo>
                  <a:lnTo>
                    <a:pt x="1306" y="899"/>
                  </a:lnTo>
                  <a:lnTo>
                    <a:pt x="1331" y="915"/>
                  </a:lnTo>
                  <a:lnTo>
                    <a:pt x="1331" y="931"/>
                  </a:lnTo>
                  <a:lnTo>
                    <a:pt x="1347" y="931"/>
                  </a:lnTo>
                  <a:lnTo>
                    <a:pt x="1379" y="922"/>
                  </a:lnTo>
                  <a:lnTo>
                    <a:pt x="1379" y="939"/>
                  </a:lnTo>
                  <a:lnTo>
                    <a:pt x="1356" y="987"/>
                  </a:lnTo>
                  <a:lnTo>
                    <a:pt x="1347" y="980"/>
                  </a:lnTo>
                  <a:lnTo>
                    <a:pt x="1331" y="987"/>
                  </a:lnTo>
                  <a:lnTo>
                    <a:pt x="1331" y="1027"/>
                  </a:lnTo>
                  <a:lnTo>
                    <a:pt x="1337" y="1012"/>
                  </a:lnTo>
                  <a:lnTo>
                    <a:pt x="1347" y="1012"/>
                  </a:lnTo>
                  <a:lnTo>
                    <a:pt x="1347" y="1021"/>
                  </a:lnTo>
                  <a:lnTo>
                    <a:pt x="1356" y="1027"/>
                  </a:lnTo>
                  <a:lnTo>
                    <a:pt x="1379" y="1012"/>
                  </a:lnTo>
                  <a:lnTo>
                    <a:pt x="1452" y="922"/>
                  </a:lnTo>
                  <a:lnTo>
                    <a:pt x="1452" y="865"/>
                  </a:lnTo>
                  <a:lnTo>
                    <a:pt x="1461" y="850"/>
                  </a:lnTo>
                  <a:lnTo>
                    <a:pt x="1461" y="825"/>
                  </a:lnTo>
                  <a:lnTo>
                    <a:pt x="1443" y="800"/>
                  </a:lnTo>
                  <a:lnTo>
                    <a:pt x="1436" y="800"/>
                  </a:lnTo>
                  <a:lnTo>
                    <a:pt x="1428" y="818"/>
                  </a:lnTo>
                  <a:lnTo>
                    <a:pt x="1411" y="818"/>
                  </a:lnTo>
                  <a:lnTo>
                    <a:pt x="1419" y="800"/>
                  </a:lnTo>
                  <a:lnTo>
                    <a:pt x="1411" y="800"/>
                  </a:lnTo>
                  <a:lnTo>
                    <a:pt x="1403" y="794"/>
                  </a:lnTo>
                  <a:lnTo>
                    <a:pt x="1387" y="794"/>
                  </a:lnTo>
                  <a:lnTo>
                    <a:pt x="1387" y="785"/>
                  </a:lnTo>
                  <a:lnTo>
                    <a:pt x="1484" y="688"/>
                  </a:lnTo>
                  <a:lnTo>
                    <a:pt x="1518" y="679"/>
                  </a:lnTo>
                  <a:lnTo>
                    <a:pt x="1524" y="688"/>
                  </a:lnTo>
                  <a:lnTo>
                    <a:pt x="1533" y="679"/>
                  </a:lnTo>
                  <a:lnTo>
                    <a:pt x="1558" y="688"/>
                  </a:lnTo>
                  <a:lnTo>
                    <a:pt x="1565" y="672"/>
                  </a:lnTo>
                  <a:lnTo>
                    <a:pt x="1590" y="679"/>
                  </a:lnTo>
                  <a:lnTo>
                    <a:pt x="1598" y="679"/>
                  </a:lnTo>
                  <a:lnTo>
                    <a:pt x="1590" y="688"/>
                  </a:lnTo>
                  <a:lnTo>
                    <a:pt x="1590" y="695"/>
                  </a:lnTo>
                  <a:lnTo>
                    <a:pt x="1638" y="688"/>
                  </a:lnTo>
                  <a:lnTo>
                    <a:pt x="1630" y="679"/>
                  </a:lnTo>
                  <a:lnTo>
                    <a:pt x="1663" y="623"/>
                  </a:lnTo>
                  <a:lnTo>
                    <a:pt x="1704" y="614"/>
                  </a:lnTo>
                  <a:lnTo>
                    <a:pt x="1704" y="632"/>
                  </a:lnTo>
                  <a:lnTo>
                    <a:pt x="1704" y="648"/>
                  </a:lnTo>
                  <a:lnTo>
                    <a:pt x="1744" y="623"/>
                  </a:lnTo>
                  <a:lnTo>
                    <a:pt x="1744" y="598"/>
                  </a:lnTo>
                  <a:lnTo>
                    <a:pt x="1760" y="598"/>
                  </a:lnTo>
                  <a:lnTo>
                    <a:pt x="1754" y="608"/>
                  </a:lnTo>
                  <a:lnTo>
                    <a:pt x="1744" y="648"/>
                  </a:lnTo>
                  <a:lnTo>
                    <a:pt x="1729" y="655"/>
                  </a:lnTo>
                  <a:lnTo>
                    <a:pt x="1679" y="713"/>
                  </a:lnTo>
                  <a:lnTo>
                    <a:pt x="1663" y="720"/>
                  </a:lnTo>
                  <a:lnTo>
                    <a:pt x="1646" y="778"/>
                  </a:lnTo>
                  <a:lnTo>
                    <a:pt x="1663" y="874"/>
                  </a:lnTo>
                  <a:lnTo>
                    <a:pt x="1679" y="859"/>
                  </a:lnTo>
                  <a:lnTo>
                    <a:pt x="1704" y="825"/>
                  </a:lnTo>
                  <a:lnTo>
                    <a:pt x="1704" y="800"/>
                  </a:lnTo>
                  <a:lnTo>
                    <a:pt x="1711" y="800"/>
                  </a:lnTo>
                  <a:lnTo>
                    <a:pt x="1729" y="794"/>
                  </a:lnTo>
                  <a:lnTo>
                    <a:pt x="1729" y="769"/>
                  </a:lnTo>
                  <a:lnTo>
                    <a:pt x="1735" y="760"/>
                  </a:lnTo>
                  <a:lnTo>
                    <a:pt x="1744" y="760"/>
                  </a:lnTo>
                  <a:lnTo>
                    <a:pt x="1744" y="745"/>
                  </a:lnTo>
                  <a:lnTo>
                    <a:pt x="1744" y="728"/>
                  </a:lnTo>
                  <a:lnTo>
                    <a:pt x="1729" y="713"/>
                  </a:lnTo>
                  <a:lnTo>
                    <a:pt x="1744" y="688"/>
                  </a:lnTo>
                  <a:lnTo>
                    <a:pt x="1744" y="672"/>
                  </a:lnTo>
                  <a:lnTo>
                    <a:pt x="1760" y="672"/>
                  </a:lnTo>
                  <a:lnTo>
                    <a:pt x="1785" y="655"/>
                  </a:lnTo>
                  <a:lnTo>
                    <a:pt x="1785" y="672"/>
                  </a:lnTo>
                  <a:lnTo>
                    <a:pt x="1794" y="663"/>
                  </a:lnTo>
                  <a:lnTo>
                    <a:pt x="1817" y="655"/>
                  </a:lnTo>
                  <a:lnTo>
                    <a:pt x="1834" y="672"/>
                  </a:lnTo>
                  <a:lnTo>
                    <a:pt x="1841" y="655"/>
                  </a:lnTo>
                  <a:lnTo>
                    <a:pt x="1922" y="598"/>
                  </a:lnTo>
                  <a:lnTo>
                    <a:pt x="1946" y="608"/>
                  </a:lnTo>
                  <a:lnTo>
                    <a:pt x="1956" y="598"/>
                  </a:lnTo>
                  <a:lnTo>
                    <a:pt x="1938" y="551"/>
                  </a:lnTo>
                  <a:lnTo>
                    <a:pt x="1931" y="551"/>
                  </a:lnTo>
                  <a:lnTo>
                    <a:pt x="1931" y="533"/>
                  </a:lnTo>
                  <a:lnTo>
                    <a:pt x="1938" y="533"/>
                  </a:lnTo>
                  <a:lnTo>
                    <a:pt x="1956" y="526"/>
                  </a:lnTo>
                  <a:lnTo>
                    <a:pt x="1971" y="509"/>
                  </a:lnTo>
                  <a:lnTo>
                    <a:pt x="1963" y="493"/>
                  </a:lnTo>
                  <a:lnTo>
                    <a:pt x="1971" y="486"/>
                  </a:lnTo>
                  <a:lnTo>
                    <a:pt x="1980" y="509"/>
                  </a:lnTo>
                  <a:lnTo>
                    <a:pt x="1996" y="509"/>
                  </a:lnTo>
                  <a:lnTo>
                    <a:pt x="2011" y="526"/>
                  </a:lnTo>
                  <a:lnTo>
                    <a:pt x="2053" y="551"/>
                  </a:lnTo>
                  <a:lnTo>
                    <a:pt x="2061" y="526"/>
                  </a:lnTo>
                  <a:lnTo>
                    <a:pt x="2061" y="509"/>
                  </a:lnTo>
                  <a:lnTo>
                    <a:pt x="2077" y="509"/>
                  </a:lnTo>
                  <a:lnTo>
                    <a:pt x="2093" y="493"/>
                  </a:lnTo>
                  <a:lnTo>
                    <a:pt x="2068" y="469"/>
                  </a:lnTo>
                  <a:lnTo>
                    <a:pt x="2028" y="461"/>
                  </a:lnTo>
                  <a:lnTo>
                    <a:pt x="1956" y="396"/>
                  </a:lnTo>
                  <a:lnTo>
                    <a:pt x="1906" y="364"/>
                  </a:lnTo>
                  <a:lnTo>
                    <a:pt x="1841" y="356"/>
                  </a:lnTo>
                  <a:lnTo>
                    <a:pt x="1841" y="396"/>
                  </a:lnTo>
                  <a:lnTo>
                    <a:pt x="1825" y="405"/>
                  </a:lnTo>
                  <a:lnTo>
                    <a:pt x="1809" y="387"/>
                  </a:lnTo>
                  <a:lnTo>
                    <a:pt x="1809" y="372"/>
                  </a:lnTo>
                  <a:lnTo>
                    <a:pt x="1817" y="372"/>
                  </a:lnTo>
                  <a:lnTo>
                    <a:pt x="1825" y="364"/>
                  </a:lnTo>
                  <a:lnTo>
                    <a:pt x="1809" y="364"/>
                  </a:lnTo>
                  <a:lnTo>
                    <a:pt x="1794" y="380"/>
                  </a:lnTo>
                  <a:lnTo>
                    <a:pt x="1754" y="372"/>
                  </a:lnTo>
                  <a:lnTo>
                    <a:pt x="1711" y="372"/>
                  </a:lnTo>
                  <a:lnTo>
                    <a:pt x="1695" y="364"/>
                  </a:lnTo>
                  <a:lnTo>
                    <a:pt x="1704" y="349"/>
                  </a:lnTo>
                  <a:lnTo>
                    <a:pt x="1688" y="324"/>
                  </a:lnTo>
                  <a:lnTo>
                    <a:pt x="1655" y="315"/>
                  </a:lnTo>
                  <a:lnTo>
                    <a:pt x="1605" y="331"/>
                  </a:lnTo>
                  <a:lnTo>
                    <a:pt x="1598" y="307"/>
                  </a:lnTo>
                  <a:lnTo>
                    <a:pt x="1583" y="307"/>
                  </a:lnTo>
                  <a:lnTo>
                    <a:pt x="1573" y="299"/>
                  </a:lnTo>
                  <a:lnTo>
                    <a:pt x="1573" y="275"/>
                  </a:lnTo>
                  <a:lnTo>
                    <a:pt x="1518" y="259"/>
                  </a:lnTo>
                  <a:lnTo>
                    <a:pt x="1452" y="243"/>
                  </a:lnTo>
                  <a:lnTo>
                    <a:pt x="1436" y="275"/>
                  </a:lnTo>
                  <a:lnTo>
                    <a:pt x="1452" y="299"/>
                  </a:lnTo>
                  <a:lnTo>
                    <a:pt x="1396" y="299"/>
                  </a:lnTo>
                  <a:lnTo>
                    <a:pt x="1379" y="307"/>
                  </a:lnTo>
                  <a:lnTo>
                    <a:pt x="1356" y="284"/>
                  </a:lnTo>
                  <a:lnTo>
                    <a:pt x="1337" y="331"/>
                  </a:lnTo>
                  <a:lnTo>
                    <a:pt x="1322" y="324"/>
                  </a:lnTo>
                  <a:lnTo>
                    <a:pt x="1306" y="290"/>
                  </a:lnTo>
                  <a:lnTo>
                    <a:pt x="1315" y="250"/>
                  </a:lnTo>
                  <a:lnTo>
                    <a:pt x="1297" y="225"/>
                  </a:lnTo>
                  <a:lnTo>
                    <a:pt x="1250" y="210"/>
                  </a:lnTo>
                  <a:lnTo>
                    <a:pt x="1232" y="210"/>
                  </a:lnTo>
                  <a:lnTo>
                    <a:pt x="1225" y="225"/>
                  </a:lnTo>
                  <a:lnTo>
                    <a:pt x="1232" y="243"/>
                  </a:lnTo>
                  <a:lnTo>
                    <a:pt x="1167" y="235"/>
                  </a:lnTo>
                  <a:lnTo>
                    <a:pt x="1175" y="210"/>
                  </a:lnTo>
                  <a:lnTo>
                    <a:pt x="1135" y="201"/>
                  </a:lnTo>
                  <a:lnTo>
                    <a:pt x="1111" y="218"/>
                  </a:lnTo>
                  <a:lnTo>
                    <a:pt x="1063" y="19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89" name="Freeform 60">
              <a:extLst>
                <a:ext uri="{FF2B5EF4-FFF2-40B4-BE49-F238E27FC236}">
                  <a16:creationId xmlns:a16="http://schemas.microsoft.com/office/drawing/2014/main" id="{DCDBFFDD-AF04-47B6-BE08-30D2DC293C84}"/>
                </a:ext>
              </a:extLst>
            </p:cNvPr>
            <p:cNvSpPr>
              <a:spLocks/>
            </p:cNvSpPr>
            <p:nvPr/>
          </p:nvSpPr>
          <p:spPr bwMode="gray">
            <a:xfrm>
              <a:off x="4338638" y="2060575"/>
              <a:ext cx="635000" cy="746125"/>
            </a:xfrm>
            <a:custGeom>
              <a:avLst/>
              <a:gdLst>
                <a:gd name="T0" fmla="*/ 81 w 343"/>
                <a:gd name="T1" fmla="*/ 373 h 399"/>
                <a:gd name="T2" fmla="*/ 74 w 343"/>
                <a:gd name="T3" fmla="*/ 373 h 399"/>
                <a:gd name="T4" fmla="*/ 40 w 343"/>
                <a:gd name="T5" fmla="*/ 398 h 399"/>
                <a:gd name="T6" fmla="*/ 9 w 343"/>
                <a:gd name="T7" fmla="*/ 388 h 399"/>
                <a:gd name="T8" fmla="*/ 0 w 343"/>
                <a:gd name="T9" fmla="*/ 324 h 399"/>
                <a:gd name="T10" fmla="*/ 0 w 343"/>
                <a:gd name="T11" fmla="*/ 299 h 399"/>
                <a:gd name="T12" fmla="*/ 40 w 343"/>
                <a:gd name="T13" fmla="*/ 268 h 399"/>
                <a:gd name="T14" fmla="*/ 81 w 343"/>
                <a:gd name="T15" fmla="*/ 218 h 399"/>
                <a:gd name="T16" fmla="*/ 114 w 343"/>
                <a:gd name="T17" fmla="*/ 162 h 399"/>
                <a:gd name="T18" fmla="*/ 146 w 343"/>
                <a:gd name="T19" fmla="*/ 106 h 399"/>
                <a:gd name="T20" fmla="*/ 106 w 343"/>
                <a:gd name="T21" fmla="*/ 122 h 399"/>
                <a:gd name="T22" fmla="*/ 122 w 343"/>
                <a:gd name="T23" fmla="*/ 90 h 399"/>
                <a:gd name="T24" fmla="*/ 146 w 343"/>
                <a:gd name="T25" fmla="*/ 90 h 399"/>
                <a:gd name="T26" fmla="*/ 156 w 343"/>
                <a:gd name="T27" fmla="*/ 65 h 399"/>
                <a:gd name="T28" fmla="*/ 179 w 343"/>
                <a:gd name="T29" fmla="*/ 41 h 399"/>
                <a:gd name="T30" fmla="*/ 211 w 343"/>
                <a:gd name="T31" fmla="*/ 34 h 399"/>
                <a:gd name="T32" fmla="*/ 251 w 343"/>
                <a:gd name="T33" fmla="*/ 16 h 399"/>
                <a:gd name="T34" fmla="*/ 293 w 343"/>
                <a:gd name="T35" fmla="*/ 0 h 399"/>
                <a:gd name="T36" fmla="*/ 342 w 343"/>
                <a:gd name="T37" fmla="*/ 34 h 399"/>
                <a:gd name="T38" fmla="*/ 308 w 343"/>
                <a:gd name="T39" fmla="*/ 41 h 399"/>
                <a:gd name="T40" fmla="*/ 333 w 343"/>
                <a:gd name="T41" fmla="*/ 57 h 399"/>
                <a:gd name="T42" fmla="*/ 317 w 343"/>
                <a:gd name="T43" fmla="*/ 57 h 399"/>
                <a:gd name="T44" fmla="*/ 276 w 343"/>
                <a:gd name="T45" fmla="*/ 49 h 399"/>
                <a:gd name="T46" fmla="*/ 261 w 343"/>
                <a:gd name="T47" fmla="*/ 90 h 399"/>
                <a:gd name="T48" fmla="*/ 211 w 343"/>
                <a:gd name="T49" fmla="*/ 72 h 399"/>
                <a:gd name="T50" fmla="*/ 196 w 343"/>
                <a:gd name="T51" fmla="*/ 81 h 399"/>
                <a:gd name="T52" fmla="*/ 179 w 343"/>
                <a:gd name="T53" fmla="*/ 97 h 399"/>
                <a:gd name="T54" fmla="*/ 171 w 343"/>
                <a:gd name="T55" fmla="*/ 112 h 399"/>
                <a:gd name="T56" fmla="*/ 156 w 343"/>
                <a:gd name="T57" fmla="*/ 122 h 399"/>
                <a:gd name="T58" fmla="*/ 146 w 343"/>
                <a:gd name="T59" fmla="*/ 154 h 399"/>
                <a:gd name="T60" fmla="*/ 122 w 343"/>
                <a:gd name="T61" fmla="*/ 203 h 399"/>
                <a:gd name="T62" fmla="*/ 122 w 343"/>
                <a:gd name="T63" fmla="*/ 236 h 399"/>
                <a:gd name="T64" fmla="*/ 99 w 343"/>
                <a:gd name="T65" fmla="*/ 251 h 399"/>
                <a:gd name="T66" fmla="*/ 99 w 343"/>
                <a:gd name="T67" fmla="*/ 317 h 399"/>
                <a:gd name="T68" fmla="*/ 90 w 343"/>
                <a:gd name="T69" fmla="*/ 357 h 399"/>
                <a:gd name="T70" fmla="*/ 81 w 343"/>
                <a:gd name="T71" fmla="*/ 380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43" h="399">
                  <a:moveTo>
                    <a:pt x="81" y="380"/>
                  </a:moveTo>
                  <a:lnTo>
                    <a:pt x="81" y="373"/>
                  </a:lnTo>
                  <a:lnTo>
                    <a:pt x="74" y="364"/>
                  </a:lnTo>
                  <a:lnTo>
                    <a:pt x="74" y="373"/>
                  </a:lnTo>
                  <a:lnTo>
                    <a:pt x="65" y="373"/>
                  </a:lnTo>
                  <a:lnTo>
                    <a:pt x="40" y="398"/>
                  </a:lnTo>
                  <a:lnTo>
                    <a:pt x="25" y="398"/>
                  </a:lnTo>
                  <a:lnTo>
                    <a:pt x="9" y="388"/>
                  </a:lnTo>
                  <a:lnTo>
                    <a:pt x="9" y="340"/>
                  </a:lnTo>
                  <a:lnTo>
                    <a:pt x="0" y="324"/>
                  </a:lnTo>
                  <a:lnTo>
                    <a:pt x="9" y="308"/>
                  </a:lnTo>
                  <a:lnTo>
                    <a:pt x="0" y="299"/>
                  </a:lnTo>
                  <a:lnTo>
                    <a:pt x="34" y="276"/>
                  </a:lnTo>
                  <a:lnTo>
                    <a:pt x="40" y="268"/>
                  </a:lnTo>
                  <a:lnTo>
                    <a:pt x="59" y="259"/>
                  </a:lnTo>
                  <a:lnTo>
                    <a:pt x="81" y="218"/>
                  </a:lnTo>
                  <a:lnTo>
                    <a:pt x="99" y="203"/>
                  </a:lnTo>
                  <a:lnTo>
                    <a:pt x="114" y="162"/>
                  </a:lnTo>
                  <a:lnTo>
                    <a:pt x="131" y="122"/>
                  </a:lnTo>
                  <a:lnTo>
                    <a:pt x="146" y="106"/>
                  </a:lnTo>
                  <a:lnTo>
                    <a:pt x="122" y="112"/>
                  </a:lnTo>
                  <a:lnTo>
                    <a:pt x="106" y="122"/>
                  </a:lnTo>
                  <a:lnTo>
                    <a:pt x="114" y="106"/>
                  </a:lnTo>
                  <a:lnTo>
                    <a:pt x="122" y="90"/>
                  </a:lnTo>
                  <a:lnTo>
                    <a:pt x="146" y="72"/>
                  </a:lnTo>
                  <a:lnTo>
                    <a:pt x="146" y="90"/>
                  </a:lnTo>
                  <a:lnTo>
                    <a:pt x="156" y="81"/>
                  </a:lnTo>
                  <a:lnTo>
                    <a:pt x="156" y="65"/>
                  </a:lnTo>
                  <a:lnTo>
                    <a:pt x="171" y="57"/>
                  </a:lnTo>
                  <a:lnTo>
                    <a:pt x="179" y="41"/>
                  </a:lnTo>
                  <a:lnTo>
                    <a:pt x="196" y="41"/>
                  </a:lnTo>
                  <a:lnTo>
                    <a:pt x="211" y="34"/>
                  </a:lnTo>
                  <a:lnTo>
                    <a:pt x="236" y="9"/>
                  </a:lnTo>
                  <a:lnTo>
                    <a:pt x="251" y="16"/>
                  </a:lnTo>
                  <a:lnTo>
                    <a:pt x="268" y="0"/>
                  </a:lnTo>
                  <a:lnTo>
                    <a:pt x="293" y="0"/>
                  </a:lnTo>
                  <a:lnTo>
                    <a:pt x="308" y="9"/>
                  </a:lnTo>
                  <a:lnTo>
                    <a:pt x="342" y="34"/>
                  </a:lnTo>
                  <a:lnTo>
                    <a:pt x="326" y="41"/>
                  </a:lnTo>
                  <a:lnTo>
                    <a:pt x="308" y="41"/>
                  </a:lnTo>
                  <a:lnTo>
                    <a:pt x="326" y="49"/>
                  </a:lnTo>
                  <a:lnTo>
                    <a:pt x="333" y="57"/>
                  </a:lnTo>
                  <a:lnTo>
                    <a:pt x="308" y="81"/>
                  </a:lnTo>
                  <a:lnTo>
                    <a:pt x="317" y="57"/>
                  </a:lnTo>
                  <a:lnTo>
                    <a:pt x="293" y="41"/>
                  </a:lnTo>
                  <a:lnTo>
                    <a:pt x="276" y="49"/>
                  </a:lnTo>
                  <a:lnTo>
                    <a:pt x="268" y="81"/>
                  </a:lnTo>
                  <a:lnTo>
                    <a:pt x="261" y="90"/>
                  </a:lnTo>
                  <a:lnTo>
                    <a:pt x="227" y="90"/>
                  </a:lnTo>
                  <a:lnTo>
                    <a:pt x="211" y="72"/>
                  </a:lnTo>
                  <a:lnTo>
                    <a:pt x="202" y="81"/>
                  </a:lnTo>
                  <a:lnTo>
                    <a:pt x="196" y="81"/>
                  </a:lnTo>
                  <a:lnTo>
                    <a:pt x="196" y="97"/>
                  </a:lnTo>
                  <a:lnTo>
                    <a:pt x="179" y="97"/>
                  </a:lnTo>
                  <a:lnTo>
                    <a:pt x="171" y="97"/>
                  </a:lnTo>
                  <a:lnTo>
                    <a:pt x="171" y="112"/>
                  </a:lnTo>
                  <a:lnTo>
                    <a:pt x="162" y="112"/>
                  </a:lnTo>
                  <a:lnTo>
                    <a:pt x="156" y="122"/>
                  </a:lnTo>
                  <a:lnTo>
                    <a:pt x="146" y="137"/>
                  </a:lnTo>
                  <a:lnTo>
                    <a:pt x="146" y="154"/>
                  </a:lnTo>
                  <a:lnTo>
                    <a:pt x="131" y="178"/>
                  </a:lnTo>
                  <a:lnTo>
                    <a:pt x="122" y="203"/>
                  </a:lnTo>
                  <a:lnTo>
                    <a:pt x="114" y="218"/>
                  </a:lnTo>
                  <a:lnTo>
                    <a:pt x="122" y="236"/>
                  </a:lnTo>
                  <a:lnTo>
                    <a:pt x="106" y="243"/>
                  </a:lnTo>
                  <a:lnTo>
                    <a:pt x="99" y="251"/>
                  </a:lnTo>
                  <a:lnTo>
                    <a:pt x="90" y="283"/>
                  </a:lnTo>
                  <a:lnTo>
                    <a:pt x="99" y="317"/>
                  </a:lnTo>
                  <a:lnTo>
                    <a:pt x="99" y="348"/>
                  </a:lnTo>
                  <a:lnTo>
                    <a:pt x="90" y="357"/>
                  </a:lnTo>
                  <a:lnTo>
                    <a:pt x="90" y="380"/>
                  </a:lnTo>
                  <a:lnTo>
                    <a:pt x="81" y="38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0" name="Freeform 61">
              <a:extLst>
                <a:ext uri="{FF2B5EF4-FFF2-40B4-BE49-F238E27FC236}">
                  <a16:creationId xmlns:a16="http://schemas.microsoft.com/office/drawing/2014/main" id="{50C6E87F-102B-45DF-8773-A085A1FF443F}"/>
                </a:ext>
              </a:extLst>
            </p:cNvPr>
            <p:cNvSpPr>
              <a:spLocks/>
            </p:cNvSpPr>
            <p:nvPr/>
          </p:nvSpPr>
          <p:spPr bwMode="gray">
            <a:xfrm>
              <a:off x="4837113" y="3409950"/>
              <a:ext cx="452437" cy="180975"/>
            </a:xfrm>
            <a:custGeom>
              <a:avLst/>
              <a:gdLst>
                <a:gd name="T0" fmla="*/ 244 w 245"/>
                <a:gd name="T1" fmla="*/ 32 h 98"/>
                <a:gd name="T2" fmla="*/ 236 w 245"/>
                <a:gd name="T3" fmla="*/ 32 h 98"/>
                <a:gd name="T4" fmla="*/ 227 w 245"/>
                <a:gd name="T5" fmla="*/ 8 h 98"/>
                <a:gd name="T6" fmla="*/ 204 w 245"/>
                <a:gd name="T7" fmla="*/ 8 h 98"/>
                <a:gd name="T8" fmla="*/ 179 w 245"/>
                <a:gd name="T9" fmla="*/ 16 h 98"/>
                <a:gd name="T10" fmla="*/ 145 w 245"/>
                <a:gd name="T11" fmla="*/ 16 h 98"/>
                <a:gd name="T12" fmla="*/ 122 w 245"/>
                <a:gd name="T13" fmla="*/ 0 h 98"/>
                <a:gd name="T14" fmla="*/ 98 w 245"/>
                <a:gd name="T15" fmla="*/ 0 h 98"/>
                <a:gd name="T16" fmla="*/ 74 w 245"/>
                <a:gd name="T17" fmla="*/ 16 h 98"/>
                <a:gd name="T18" fmla="*/ 58 w 245"/>
                <a:gd name="T19" fmla="*/ 16 h 98"/>
                <a:gd name="T20" fmla="*/ 40 w 245"/>
                <a:gd name="T21" fmla="*/ 16 h 98"/>
                <a:gd name="T22" fmla="*/ 33 w 245"/>
                <a:gd name="T23" fmla="*/ 0 h 98"/>
                <a:gd name="T24" fmla="*/ 17 w 245"/>
                <a:gd name="T25" fmla="*/ 0 h 98"/>
                <a:gd name="T26" fmla="*/ 8 w 245"/>
                <a:gd name="T27" fmla="*/ 8 h 98"/>
                <a:gd name="T28" fmla="*/ 0 w 245"/>
                <a:gd name="T29" fmla="*/ 25 h 98"/>
                <a:gd name="T30" fmla="*/ 8 w 245"/>
                <a:gd name="T31" fmla="*/ 25 h 98"/>
                <a:gd name="T32" fmla="*/ 8 w 245"/>
                <a:gd name="T33" fmla="*/ 32 h 98"/>
                <a:gd name="T34" fmla="*/ 25 w 245"/>
                <a:gd name="T35" fmla="*/ 16 h 98"/>
                <a:gd name="T36" fmla="*/ 40 w 245"/>
                <a:gd name="T37" fmla="*/ 16 h 98"/>
                <a:gd name="T38" fmla="*/ 49 w 245"/>
                <a:gd name="T39" fmla="*/ 25 h 98"/>
                <a:gd name="T40" fmla="*/ 40 w 245"/>
                <a:gd name="T41" fmla="*/ 25 h 98"/>
                <a:gd name="T42" fmla="*/ 40 w 245"/>
                <a:gd name="T43" fmla="*/ 32 h 98"/>
                <a:gd name="T44" fmla="*/ 17 w 245"/>
                <a:gd name="T45" fmla="*/ 32 h 98"/>
                <a:gd name="T46" fmla="*/ 8 w 245"/>
                <a:gd name="T47" fmla="*/ 41 h 98"/>
                <a:gd name="T48" fmla="*/ 8 w 245"/>
                <a:gd name="T49" fmla="*/ 48 h 98"/>
                <a:gd name="T50" fmla="*/ 17 w 245"/>
                <a:gd name="T51" fmla="*/ 41 h 98"/>
                <a:gd name="T52" fmla="*/ 17 w 245"/>
                <a:gd name="T53" fmla="*/ 48 h 98"/>
                <a:gd name="T54" fmla="*/ 8 w 245"/>
                <a:gd name="T55" fmla="*/ 57 h 98"/>
                <a:gd name="T56" fmla="*/ 8 w 245"/>
                <a:gd name="T57" fmla="*/ 65 h 98"/>
                <a:gd name="T58" fmla="*/ 17 w 245"/>
                <a:gd name="T59" fmla="*/ 73 h 98"/>
                <a:gd name="T60" fmla="*/ 25 w 245"/>
                <a:gd name="T61" fmla="*/ 81 h 98"/>
                <a:gd name="T62" fmla="*/ 33 w 245"/>
                <a:gd name="T63" fmla="*/ 81 h 98"/>
                <a:gd name="T64" fmla="*/ 33 w 245"/>
                <a:gd name="T65" fmla="*/ 90 h 98"/>
                <a:gd name="T66" fmla="*/ 49 w 245"/>
                <a:gd name="T67" fmla="*/ 97 h 98"/>
                <a:gd name="T68" fmla="*/ 65 w 245"/>
                <a:gd name="T69" fmla="*/ 90 h 98"/>
                <a:gd name="T70" fmla="*/ 74 w 245"/>
                <a:gd name="T71" fmla="*/ 90 h 98"/>
                <a:gd name="T72" fmla="*/ 90 w 245"/>
                <a:gd name="T73" fmla="*/ 97 h 98"/>
                <a:gd name="T74" fmla="*/ 98 w 245"/>
                <a:gd name="T75" fmla="*/ 97 h 98"/>
                <a:gd name="T76" fmla="*/ 114 w 245"/>
                <a:gd name="T77" fmla="*/ 90 h 98"/>
                <a:gd name="T78" fmla="*/ 130 w 245"/>
                <a:gd name="T79" fmla="*/ 90 h 98"/>
                <a:gd name="T80" fmla="*/ 130 w 245"/>
                <a:gd name="T81" fmla="*/ 97 h 98"/>
                <a:gd name="T82" fmla="*/ 139 w 245"/>
                <a:gd name="T83" fmla="*/ 97 h 98"/>
                <a:gd name="T84" fmla="*/ 139 w 245"/>
                <a:gd name="T85" fmla="*/ 90 h 98"/>
                <a:gd name="T86" fmla="*/ 164 w 245"/>
                <a:gd name="T87" fmla="*/ 81 h 98"/>
                <a:gd name="T88" fmla="*/ 170 w 245"/>
                <a:gd name="T89" fmla="*/ 90 h 98"/>
                <a:gd name="T90" fmla="*/ 195 w 245"/>
                <a:gd name="T91" fmla="*/ 81 h 98"/>
                <a:gd name="T92" fmla="*/ 219 w 245"/>
                <a:gd name="T93" fmla="*/ 81 h 98"/>
                <a:gd name="T94" fmla="*/ 219 w 245"/>
                <a:gd name="T95" fmla="*/ 73 h 98"/>
                <a:gd name="T96" fmla="*/ 244 w 245"/>
                <a:gd name="T97" fmla="*/ 81 h 98"/>
                <a:gd name="T98" fmla="*/ 236 w 245"/>
                <a:gd name="T99" fmla="*/ 41 h 98"/>
                <a:gd name="T100" fmla="*/ 244 w 245"/>
                <a:gd name="T101" fmla="*/ 3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5" h="98">
                  <a:moveTo>
                    <a:pt x="244" y="32"/>
                  </a:moveTo>
                  <a:lnTo>
                    <a:pt x="236" y="32"/>
                  </a:lnTo>
                  <a:lnTo>
                    <a:pt x="227" y="8"/>
                  </a:lnTo>
                  <a:lnTo>
                    <a:pt x="204" y="8"/>
                  </a:lnTo>
                  <a:lnTo>
                    <a:pt x="179" y="16"/>
                  </a:lnTo>
                  <a:lnTo>
                    <a:pt x="145" y="16"/>
                  </a:lnTo>
                  <a:lnTo>
                    <a:pt x="122" y="0"/>
                  </a:lnTo>
                  <a:lnTo>
                    <a:pt x="98" y="0"/>
                  </a:lnTo>
                  <a:lnTo>
                    <a:pt x="74" y="16"/>
                  </a:lnTo>
                  <a:lnTo>
                    <a:pt x="58" y="16"/>
                  </a:lnTo>
                  <a:lnTo>
                    <a:pt x="40" y="16"/>
                  </a:lnTo>
                  <a:lnTo>
                    <a:pt x="33" y="0"/>
                  </a:lnTo>
                  <a:lnTo>
                    <a:pt x="17" y="0"/>
                  </a:lnTo>
                  <a:lnTo>
                    <a:pt x="8" y="8"/>
                  </a:lnTo>
                  <a:lnTo>
                    <a:pt x="0" y="25"/>
                  </a:lnTo>
                  <a:lnTo>
                    <a:pt x="8" y="25"/>
                  </a:lnTo>
                  <a:lnTo>
                    <a:pt x="8" y="32"/>
                  </a:lnTo>
                  <a:lnTo>
                    <a:pt x="25" y="16"/>
                  </a:lnTo>
                  <a:lnTo>
                    <a:pt x="40" y="16"/>
                  </a:lnTo>
                  <a:lnTo>
                    <a:pt x="49" y="25"/>
                  </a:lnTo>
                  <a:lnTo>
                    <a:pt x="40" y="25"/>
                  </a:lnTo>
                  <a:lnTo>
                    <a:pt x="40" y="32"/>
                  </a:lnTo>
                  <a:lnTo>
                    <a:pt x="17" y="32"/>
                  </a:lnTo>
                  <a:lnTo>
                    <a:pt x="8" y="41"/>
                  </a:lnTo>
                  <a:lnTo>
                    <a:pt x="8" y="48"/>
                  </a:lnTo>
                  <a:lnTo>
                    <a:pt x="17" y="41"/>
                  </a:lnTo>
                  <a:lnTo>
                    <a:pt x="17" y="48"/>
                  </a:lnTo>
                  <a:lnTo>
                    <a:pt x="8" y="57"/>
                  </a:lnTo>
                  <a:lnTo>
                    <a:pt x="8" y="65"/>
                  </a:lnTo>
                  <a:lnTo>
                    <a:pt x="17" y="73"/>
                  </a:lnTo>
                  <a:lnTo>
                    <a:pt x="25" y="81"/>
                  </a:lnTo>
                  <a:lnTo>
                    <a:pt x="33" y="81"/>
                  </a:lnTo>
                  <a:lnTo>
                    <a:pt x="33" y="90"/>
                  </a:lnTo>
                  <a:lnTo>
                    <a:pt x="49" y="97"/>
                  </a:lnTo>
                  <a:lnTo>
                    <a:pt x="65" y="90"/>
                  </a:lnTo>
                  <a:lnTo>
                    <a:pt x="74" y="90"/>
                  </a:lnTo>
                  <a:lnTo>
                    <a:pt x="90" y="97"/>
                  </a:lnTo>
                  <a:lnTo>
                    <a:pt x="98" y="97"/>
                  </a:lnTo>
                  <a:lnTo>
                    <a:pt x="114" y="90"/>
                  </a:lnTo>
                  <a:lnTo>
                    <a:pt x="130" y="90"/>
                  </a:lnTo>
                  <a:lnTo>
                    <a:pt x="130" y="97"/>
                  </a:lnTo>
                  <a:lnTo>
                    <a:pt x="139" y="97"/>
                  </a:lnTo>
                  <a:lnTo>
                    <a:pt x="139" y="90"/>
                  </a:lnTo>
                  <a:lnTo>
                    <a:pt x="164" y="81"/>
                  </a:lnTo>
                  <a:lnTo>
                    <a:pt x="170" y="90"/>
                  </a:lnTo>
                  <a:lnTo>
                    <a:pt x="195" y="81"/>
                  </a:lnTo>
                  <a:lnTo>
                    <a:pt x="219" y="81"/>
                  </a:lnTo>
                  <a:lnTo>
                    <a:pt x="219" y="73"/>
                  </a:lnTo>
                  <a:lnTo>
                    <a:pt x="244" y="81"/>
                  </a:lnTo>
                  <a:lnTo>
                    <a:pt x="236" y="41"/>
                  </a:lnTo>
                  <a:lnTo>
                    <a:pt x="244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1" name="Freeform 62">
              <a:extLst>
                <a:ext uri="{FF2B5EF4-FFF2-40B4-BE49-F238E27FC236}">
                  <a16:creationId xmlns:a16="http://schemas.microsoft.com/office/drawing/2014/main" id="{77097DCE-7027-41A4-AAAB-0186B56C9991}"/>
                </a:ext>
              </a:extLst>
            </p:cNvPr>
            <p:cNvSpPr>
              <a:spLocks/>
            </p:cNvSpPr>
            <p:nvPr/>
          </p:nvSpPr>
          <p:spPr bwMode="gray">
            <a:xfrm>
              <a:off x="2432050" y="4941888"/>
              <a:ext cx="196850" cy="1089025"/>
            </a:xfrm>
            <a:custGeom>
              <a:avLst/>
              <a:gdLst>
                <a:gd name="T0" fmla="*/ 82 w 107"/>
                <a:gd name="T1" fmla="*/ 0 h 583"/>
                <a:gd name="T2" fmla="*/ 89 w 107"/>
                <a:gd name="T3" fmla="*/ 32 h 583"/>
                <a:gd name="T4" fmla="*/ 106 w 107"/>
                <a:gd name="T5" fmla="*/ 72 h 583"/>
                <a:gd name="T6" fmla="*/ 89 w 107"/>
                <a:gd name="T7" fmla="*/ 97 h 583"/>
                <a:gd name="T8" fmla="*/ 82 w 107"/>
                <a:gd name="T9" fmla="*/ 146 h 583"/>
                <a:gd name="T10" fmla="*/ 72 w 107"/>
                <a:gd name="T11" fmla="*/ 227 h 583"/>
                <a:gd name="T12" fmla="*/ 66 w 107"/>
                <a:gd name="T13" fmla="*/ 268 h 583"/>
                <a:gd name="T14" fmla="*/ 57 w 107"/>
                <a:gd name="T15" fmla="*/ 308 h 583"/>
                <a:gd name="T16" fmla="*/ 48 w 107"/>
                <a:gd name="T17" fmla="*/ 357 h 583"/>
                <a:gd name="T18" fmla="*/ 48 w 107"/>
                <a:gd name="T19" fmla="*/ 405 h 583"/>
                <a:gd name="T20" fmla="*/ 57 w 107"/>
                <a:gd name="T21" fmla="*/ 414 h 583"/>
                <a:gd name="T22" fmla="*/ 41 w 107"/>
                <a:gd name="T23" fmla="*/ 460 h 583"/>
                <a:gd name="T24" fmla="*/ 32 w 107"/>
                <a:gd name="T25" fmla="*/ 502 h 583"/>
                <a:gd name="T26" fmla="*/ 32 w 107"/>
                <a:gd name="T27" fmla="*/ 526 h 583"/>
                <a:gd name="T28" fmla="*/ 41 w 107"/>
                <a:gd name="T29" fmla="*/ 542 h 583"/>
                <a:gd name="T30" fmla="*/ 72 w 107"/>
                <a:gd name="T31" fmla="*/ 551 h 583"/>
                <a:gd name="T32" fmla="*/ 89 w 107"/>
                <a:gd name="T33" fmla="*/ 559 h 583"/>
                <a:gd name="T34" fmla="*/ 66 w 107"/>
                <a:gd name="T35" fmla="*/ 566 h 583"/>
                <a:gd name="T36" fmla="*/ 57 w 107"/>
                <a:gd name="T37" fmla="*/ 582 h 583"/>
                <a:gd name="T38" fmla="*/ 57 w 107"/>
                <a:gd name="T39" fmla="*/ 575 h 583"/>
                <a:gd name="T40" fmla="*/ 41 w 107"/>
                <a:gd name="T41" fmla="*/ 575 h 583"/>
                <a:gd name="T42" fmla="*/ 32 w 107"/>
                <a:gd name="T43" fmla="*/ 559 h 583"/>
                <a:gd name="T44" fmla="*/ 17 w 107"/>
                <a:gd name="T45" fmla="*/ 551 h 583"/>
                <a:gd name="T46" fmla="*/ 8 w 107"/>
                <a:gd name="T47" fmla="*/ 551 h 583"/>
                <a:gd name="T48" fmla="*/ 17 w 107"/>
                <a:gd name="T49" fmla="*/ 534 h 583"/>
                <a:gd name="T50" fmla="*/ 17 w 107"/>
                <a:gd name="T51" fmla="*/ 534 h 583"/>
                <a:gd name="T52" fmla="*/ 17 w 107"/>
                <a:gd name="T53" fmla="*/ 534 h 583"/>
                <a:gd name="T54" fmla="*/ 17 w 107"/>
                <a:gd name="T55" fmla="*/ 510 h 583"/>
                <a:gd name="T56" fmla="*/ 0 w 107"/>
                <a:gd name="T57" fmla="*/ 502 h 583"/>
                <a:gd name="T58" fmla="*/ 8 w 107"/>
                <a:gd name="T59" fmla="*/ 470 h 583"/>
                <a:gd name="T60" fmla="*/ 17 w 107"/>
                <a:gd name="T61" fmla="*/ 477 h 583"/>
                <a:gd name="T62" fmla="*/ 8 w 107"/>
                <a:gd name="T63" fmla="*/ 445 h 583"/>
                <a:gd name="T64" fmla="*/ 8 w 107"/>
                <a:gd name="T65" fmla="*/ 429 h 583"/>
                <a:gd name="T66" fmla="*/ 17 w 107"/>
                <a:gd name="T67" fmla="*/ 405 h 583"/>
                <a:gd name="T68" fmla="*/ 23 w 107"/>
                <a:gd name="T69" fmla="*/ 414 h 583"/>
                <a:gd name="T70" fmla="*/ 41 w 107"/>
                <a:gd name="T71" fmla="*/ 357 h 583"/>
                <a:gd name="T72" fmla="*/ 23 w 107"/>
                <a:gd name="T73" fmla="*/ 348 h 583"/>
                <a:gd name="T74" fmla="*/ 32 w 107"/>
                <a:gd name="T75" fmla="*/ 315 h 583"/>
                <a:gd name="T76" fmla="*/ 32 w 107"/>
                <a:gd name="T77" fmla="*/ 283 h 583"/>
                <a:gd name="T78" fmla="*/ 48 w 107"/>
                <a:gd name="T79" fmla="*/ 186 h 583"/>
                <a:gd name="T80" fmla="*/ 57 w 107"/>
                <a:gd name="T81" fmla="*/ 153 h 583"/>
                <a:gd name="T82" fmla="*/ 66 w 107"/>
                <a:gd name="T83" fmla="*/ 72 h 583"/>
                <a:gd name="T84" fmla="*/ 66 w 107"/>
                <a:gd name="T85" fmla="*/ 7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7" h="583">
                  <a:moveTo>
                    <a:pt x="66" y="7"/>
                  </a:moveTo>
                  <a:lnTo>
                    <a:pt x="82" y="0"/>
                  </a:lnTo>
                  <a:lnTo>
                    <a:pt x="89" y="24"/>
                  </a:lnTo>
                  <a:lnTo>
                    <a:pt x="89" y="32"/>
                  </a:lnTo>
                  <a:lnTo>
                    <a:pt x="97" y="72"/>
                  </a:lnTo>
                  <a:lnTo>
                    <a:pt x="106" y="72"/>
                  </a:lnTo>
                  <a:lnTo>
                    <a:pt x="106" y="90"/>
                  </a:lnTo>
                  <a:lnTo>
                    <a:pt x="89" y="97"/>
                  </a:lnTo>
                  <a:lnTo>
                    <a:pt x="97" y="121"/>
                  </a:lnTo>
                  <a:lnTo>
                    <a:pt x="82" y="146"/>
                  </a:lnTo>
                  <a:lnTo>
                    <a:pt x="66" y="193"/>
                  </a:lnTo>
                  <a:lnTo>
                    <a:pt x="72" y="227"/>
                  </a:lnTo>
                  <a:lnTo>
                    <a:pt x="66" y="252"/>
                  </a:lnTo>
                  <a:lnTo>
                    <a:pt x="66" y="268"/>
                  </a:lnTo>
                  <a:lnTo>
                    <a:pt x="57" y="275"/>
                  </a:lnTo>
                  <a:lnTo>
                    <a:pt x="57" y="308"/>
                  </a:lnTo>
                  <a:lnTo>
                    <a:pt x="48" y="323"/>
                  </a:lnTo>
                  <a:lnTo>
                    <a:pt x="48" y="357"/>
                  </a:lnTo>
                  <a:lnTo>
                    <a:pt x="48" y="373"/>
                  </a:lnTo>
                  <a:lnTo>
                    <a:pt x="48" y="405"/>
                  </a:lnTo>
                  <a:lnTo>
                    <a:pt x="57" y="405"/>
                  </a:lnTo>
                  <a:lnTo>
                    <a:pt x="57" y="414"/>
                  </a:lnTo>
                  <a:lnTo>
                    <a:pt x="48" y="445"/>
                  </a:lnTo>
                  <a:lnTo>
                    <a:pt x="41" y="460"/>
                  </a:lnTo>
                  <a:lnTo>
                    <a:pt x="41" y="477"/>
                  </a:lnTo>
                  <a:lnTo>
                    <a:pt x="32" y="502"/>
                  </a:lnTo>
                  <a:lnTo>
                    <a:pt x="32" y="519"/>
                  </a:lnTo>
                  <a:lnTo>
                    <a:pt x="32" y="526"/>
                  </a:lnTo>
                  <a:lnTo>
                    <a:pt x="41" y="519"/>
                  </a:lnTo>
                  <a:lnTo>
                    <a:pt x="41" y="542"/>
                  </a:lnTo>
                  <a:lnTo>
                    <a:pt x="48" y="551"/>
                  </a:lnTo>
                  <a:lnTo>
                    <a:pt x="72" y="551"/>
                  </a:lnTo>
                  <a:lnTo>
                    <a:pt x="89" y="551"/>
                  </a:lnTo>
                  <a:lnTo>
                    <a:pt x="89" y="559"/>
                  </a:lnTo>
                  <a:lnTo>
                    <a:pt x="82" y="559"/>
                  </a:lnTo>
                  <a:lnTo>
                    <a:pt x="66" y="566"/>
                  </a:lnTo>
                  <a:lnTo>
                    <a:pt x="66" y="582"/>
                  </a:lnTo>
                  <a:lnTo>
                    <a:pt x="57" y="582"/>
                  </a:lnTo>
                  <a:lnTo>
                    <a:pt x="48" y="575"/>
                  </a:lnTo>
                  <a:lnTo>
                    <a:pt x="57" y="575"/>
                  </a:lnTo>
                  <a:lnTo>
                    <a:pt x="57" y="566"/>
                  </a:lnTo>
                  <a:lnTo>
                    <a:pt x="41" y="575"/>
                  </a:lnTo>
                  <a:lnTo>
                    <a:pt x="32" y="566"/>
                  </a:lnTo>
                  <a:lnTo>
                    <a:pt x="32" y="559"/>
                  </a:lnTo>
                  <a:lnTo>
                    <a:pt x="23" y="559"/>
                  </a:lnTo>
                  <a:lnTo>
                    <a:pt x="17" y="551"/>
                  </a:lnTo>
                  <a:lnTo>
                    <a:pt x="17" y="559"/>
                  </a:lnTo>
                  <a:lnTo>
                    <a:pt x="8" y="551"/>
                  </a:lnTo>
                  <a:lnTo>
                    <a:pt x="8" y="542"/>
                  </a:lnTo>
                  <a:lnTo>
                    <a:pt x="17" y="534"/>
                  </a:lnTo>
                  <a:lnTo>
                    <a:pt x="17" y="526"/>
                  </a:lnTo>
                  <a:lnTo>
                    <a:pt x="17" y="534"/>
                  </a:lnTo>
                  <a:lnTo>
                    <a:pt x="8" y="542"/>
                  </a:lnTo>
                  <a:lnTo>
                    <a:pt x="17" y="534"/>
                  </a:lnTo>
                  <a:lnTo>
                    <a:pt x="17" y="526"/>
                  </a:lnTo>
                  <a:lnTo>
                    <a:pt x="17" y="510"/>
                  </a:lnTo>
                  <a:lnTo>
                    <a:pt x="8" y="510"/>
                  </a:lnTo>
                  <a:lnTo>
                    <a:pt x="0" y="502"/>
                  </a:lnTo>
                  <a:lnTo>
                    <a:pt x="0" y="494"/>
                  </a:lnTo>
                  <a:lnTo>
                    <a:pt x="8" y="470"/>
                  </a:lnTo>
                  <a:lnTo>
                    <a:pt x="8" y="460"/>
                  </a:lnTo>
                  <a:lnTo>
                    <a:pt x="17" y="477"/>
                  </a:lnTo>
                  <a:lnTo>
                    <a:pt x="23" y="454"/>
                  </a:lnTo>
                  <a:lnTo>
                    <a:pt x="8" y="445"/>
                  </a:lnTo>
                  <a:lnTo>
                    <a:pt x="0" y="445"/>
                  </a:lnTo>
                  <a:lnTo>
                    <a:pt x="8" y="429"/>
                  </a:lnTo>
                  <a:lnTo>
                    <a:pt x="17" y="429"/>
                  </a:lnTo>
                  <a:lnTo>
                    <a:pt x="17" y="405"/>
                  </a:lnTo>
                  <a:lnTo>
                    <a:pt x="23" y="395"/>
                  </a:lnTo>
                  <a:lnTo>
                    <a:pt x="23" y="414"/>
                  </a:lnTo>
                  <a:lnTo>
                    <a:pt x="41" y="364"/>
                  </a:lnTo>
                  <a:lnTo>
                    <a:pt x="41" y="357"/>
                  </a:lnTo>
                  <a:lnTo>
                    <a:pt x="32" y="357"/>
                  </a:lnTo>
                  <a:lnTo>
                    <a:pt x="23" y="348"/>
                  </a:lnTo>
                  <a:lnTo>
                    <a:pt x="23" y="323"/>
                  </a:lnTo>
                  <a:lnTo>
                    <a:pt x="32" y="315"/>
                  </a:lnTo>
                  <a:lnTo>
                    <a:pt x="23" y="292"/>
                  </a:lnTo>
                  <a:lnTo>
                    <a:pt x="32" y="283"/>
                  </a:lnTo>
                  <a:lnTo>
                    <a:pt x="57" y="209"/>
                  </a:lnTo>
                  <a:lnTo>
                    <a:pt x="48" y="186"/>
                  </a:lnTo>
                  <a:lnTo>
                    <a:pt x="57" y="171"/>
                  </a:lnTo>
                  <a:lnTo>
                    <a:pt x="57" y="153"/>
                  </a:lnTo>
                  <a:lnTo>
                    <a:pt x="66" y="121"/>
                  </a:lnTo>
                  <a:lnTo>
                    <a:pt x="66" y="72"/>
                  </a:lnTo>
                  <a:lnTo>
                    <a:pt x="72" y="49"/>
                  </a:lnTo>
                  <a:lnTo>
                    <a:pt x="66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2" name="Freeform 63">
              <a:extLst>
                <a:ext uri="{FF2B5EF4-FFF2-40B4-BE49-F238E27FC236}">
                  <a16:creationId xmlns:a16="http://schemas.microsoft.com/office/drawing/2014/main" id="{9D8400DC-2DF6-4727-A6AE-3525F4FF42FC}"/>
                </a:ext>
              </a:extLst>
            </p:cNvPr>
            <p:cNvSpPr>
              <a:spLocks/>
            </p:cNvSpPr>
            <p:nvPr/>
          </p:nvSpPr>
          <p:spPr bwMode="gray">
            <a:xfrm>
              <a:off x="2473325" y="5792788"/>
              <a:ext cx="125413" cy="120650"/>
            </a:xfrm>
            <a:custGeom>
              <a:avLst/>
              <a:gdLst>
                <a:gd name="T0" fmla="*/ 66 w 67"/>
                <a:gd name="T1" fmla="*/ 48 h 64"/>
                <a:gd name="T2" fmla="*/ 66 w 67"/>
                <a:gd name="T3" fmla="*/ 0 h 64"/>
                <a:gd name="T4" fmla="*/ 49 w 67"/>
                <a:gd name="T5" fmla="*/ 7 h 64"/>
                <a:gd name="T6" fmla="*/ 49 w 67"/>
                <a:gd name="T7" fmla="*/ 23 h 64"/>
                <a:gd name="T8" fmla="*/ 43 w 67"/>
                <a:gd name="T9" fmla="*/ 32 h 64"/>
                <a:gd name="T10" fmla="*/ 34 w 67"/>
                <a:gd name="T11" fmla="*/ 32 h 64"/>
                <a:gd name="T12" fmla="*/ 9 w 67"/>
                <a:gd name="T13" fmla="*/ 16 h 64"/>
                <a:gd name="T14" fmla="*/ 0 w 67"/>
                <a:gd name="T15" fmla="*/ 23 h 64"/>
                <a:gd name="T16" fmla="*/ 9 w 67"/>
                <a:gd name="T17" fmla="*/ 32 h 64"/>
                <a:gd name="T18" fmla="*/ 18 w 67"/>
                <a:gd name="T19" fmla="*/ 32 h 64"/>
                <a:gd name="T20" fmla="*/ 18 w 67"/>
                <a:gd name="T21" fmla="*/ 40 h 64"/>
                <a:gd name="T22" fmla="*/ 25 w 67"/>
                <a:gd name="T23" fmla="*/ 40 h 64"/>
                <a:gd name="T24" fmla="*/ 25 w 67"/>
                <a:gd name="T25" fmla="*/ 48 h 64"/>
                <a:gd name="T26" fmla="*/ 43 w 67"/>
                <a:gd name="T27" fmla="*/ 57 h 64"/>
                <a:gd name="T28" fmla="*/ 49 w 67"/>
                <a:gd name="T29" fmla="*/ 57 h 64"/>
                <a:gd name="T30" fmla="*/ 59 w 67"/>
                <a:gd name="T31" fmla="*/ 63 h 64"/>
                <a:gd name="T32" fmla="*/ 66 w 67"/>
                <a:gd name="T33" fmla="*/ 4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4">
                  <a:moveTo>
                    <a:pt x="66" y="48"/>
                  </a:moveTo>
                  <a:lnTo>
                    <a:pt x="66" y="0"/>
                  </a:lnTo>
                  <a:lnTo>
                    <a:pt x="49" y="7"/>
                  </a:lnTo>
                  <a:lnTo>
                    <a:pt x="49" y="23"/>
                  </a:lnTo>
                  <a:lnTo>
                    <a:pt x="43" y="32"/>
                  </a:lnTo>
                  <a:lnTo>
                    <a:pt x="34" y="32"/>
                  </a:lnTo>
                  <a:lnTo>
                    <a:pt x="9" y="16"/>
                  </a:lnTo>
                  <a:lnTo>
                    <a:pt x="0" y="23"/>
                  </a:lnTo>
                  <a:lnTo>
                    <a:pt x="9" y="32"/>
                  </a:lnTo>
                  <a:lnTo>
                    <a:pt x="18" y="32"/>
                  </a:lnTo>
                  <a:lnTo>
                    <a:pt x="18" y="40"/>
                  </a:lnTo>
                  <a:lnTo>
                    <a:pt x="25" y="40"/>
                  </a:lnTo>
                  <a:lnTo>
                    <a:pt x="25" y="48"/>
                  </a:lnTo>
                  <a:lnTo>
                    <a:pt x="43" y="57"/>
                  </a:lnTo>
                  <a:lnTo>
                    <a:pt x="49" y="57"/>
                  </a:lnTo>
                  <a:lnTo>
                    <a:pt x="59" y="63"/>
                  </a:lnTo>
                  <a:lnTo>
                    <a:pt x="66" y="4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3" name="Freeform 64">
              <a:extLst>
                <a:ext uri="{FF2B5EF4-FFF2-40B4-BE49-F238E27FC236}">
                  <a16:creationId xmlns:a16="http://schemas.microsoft.com/office/drawing/2014/main" id="{927FC3AD-2ABB-4DE7-A0A8-C501EFDF949D}"/>
                </a:ext>
              </a:extLst>
            </p:cNvPr>
            <p:cNvSpPr>
              <a:spLocks/>
            </p:cNvSpPr>
            <p:nvPr/>
          </p:nvSpPr>
          <p:spPr bwMode="gray">
            <a:xfrm>
              <a:off x="2595563" y="5792788"/>
              <a:ext cx="95250" cy="136525"/>
            </a:xfrm>
            <a:custGeom>
              <a:avLst/>
              <a:gdLst>
                <a:gd name="T0" fmla="*/ 0 w 50"/>
                <a:gd name="T1" fmla="*/ 48 h 73"/>
                <a:gd name="T2" fmla="*/ 0 w 50"/>
                <a:gd name="T3" fmla="*/ 0 h 73"/>
                <a:gd name="T4" fmla="*/ 8 w 50"/>
                <a:gd name="T5" fmla="*/ 23 h 73"/>
                <a:gd name="T6" fmla="*/ 33 w 50"/>
                <a:gd name="T7" fmla="*/ 40 h 73"/>
                <a:gd name="T8" fmla="*/ 49 w 50"/>
                <a:gd name="T9" fmla="*/ 48 h 73"/>
                <a:gd name="T10" fmla="*/ 42 w 50"/>
                <a:gd name="T11" fmla="*/ 57 h 73"/>
                <a:gd name="T12" fmla="*/ 17 w 50"/>
                <a:gd name="T13" fmla="*/ 63 h 73"/>
                <a:gd name="T14" fmla="*/ 8 w 50"/>
                <a:gd name="T15" fmla="*/ 72 h 73"/>
                <a:gd name="T16" fmla="*/ 0 w 50"/>
                <a:gd name="T17" fmla="*/ 4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73">
                  <a:moveTo>
                    <a:pt x="0" y="48"/>
                  </a:moveTo>
                  <a:lnTo>
                    <a:pt x="0" y="0"/>
                  </a:lnTo>
                  <a:lnTo>
                    <a:pt x="8" y="23"/>
                  </a:lnTo>
                  <a:lnTo>
                    <a:pt x="33" y="40"/>
                  </a:lnTo>
                  <a:lnTo>
                    <a:pt x="49" y="48"/>
                  </a:lnTo>
                  <a:lnTo>
                    <a:pt x="42" y="57"/>
                  </a:lnTo>
                  <a:lnTo>
                    <a:pt x="17" y="63"/>
                  </a:lnTo>
                  <a:lnTo>
                    <a:pt x="8" y="72"/>
                  </a:lnTo>
                  <a:lnTo>
                    <a:pt x="0" y="4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4" name="Freeform 65">
              <a:extLst>
                <a:ext uri="{FF2B5EF4-FFF2-40B4-BE49-F238E27FC236}">
                  <a16:creationId xmlns:a16="http://schemas.microsoft.com/office/drawing/2014/main" id="{FF5E4A0A-A338-4DFD-997B-A6D84E02FF02}"/>
                </a:ext>
              </a:extLst>
            </p:cNvPr>
            <p:cNvSpPr>
              <a:spLocks/>
            </p:cNvSpPr>
            <p:nvPr/>
          </p:nvSpPr>
          <p:spPr bwMode="gray">
            <a:xfrm>
              <a:off x="2492375" y="5043488"/>
              <a:ext cx="469900" cy="927100"/>
            </a:xfrm>
            <a:custGeom>
              <a:avLst/>
              <a:gdLst>
                <a:gd name="T0" fmla="*/ 202 w 253"/>
                <a:gd name="T1" fmla="*/ 122 h 496"/>
                <a:gd name="T2" fmla="*/ 252 w 253"/>
                <a:gd name="T3" fmla="*/ 74 h 496"/>
                <a:gd name="T4" fmla="*/ 236 w 253"/>
                <a:gd name="T5" fmla="*/ 50 h 496"/>
                <a:gd name="T6" fmla="*/ 221 w 253"/>
                <a:gd name="T7" fmla="*/ 74 h 496"/>
                <a:gd name="T8" fmla="*/ 187 w 253"/>
                <a:gd name="T9" fmla="*/ 74 h 496"/>
                <a:gd name="T10" fmla="*/ 196 w 253"/>
                <a:gd name="T11" fmla="*/ 50 h 496"/>
                <a:gd name="T12" fmla="*/ 155 w 253"/>
                <a:gd name="T13" fmla="*/ 34 h 496"/>
                <a:gd name="T14" fmla="*/ 122 w 253"/>
                <a:gd name="T15" fmla="*/ 0 h 496"/>
                <a:gd name="T16" fmla="*/ 90 w 253"/>
                <a:gd name="T17" fmla="*/ 0 h 496"/>
                <a:gd name="T18" fmla="*/ 74 w 253"/>
                <a:gd name="T19" fmla="*/ 34 h 496"/>
                <a:gd name="T20" fmla="*/ 65 w 253"/>
                <a:gd name="T21" fmla="*/ 65 h 496"/>
                <a:gd name="T22" fmla="*/ 34 w 253"/>
                <a:gd name="T23" fmla="*/ 137 h 496"/>
                <a:gd name="T24" fmla="*/ 34 w 253"/>
                <a:gd name="T25" fmla="*/ 196 h 496"/>
                <a:gd name="T26" fmla="*/ 25 w 253"/>
                <a:gd name="T27" fmla="*/ 219 h 496"/>
                <a:gd name="T28" fmla="*/ 16 w 253"/>
                <a:gd name="T29" fmla="*/ 267 h 496"/>
                <a:gd name="T30" fmla="*/ 16 w 253"/>
                <a:gd name="T31" fmla="*/ 317 h 496"/>
                <a:gd name="T32" fmla="*/ 25 w 253"/>
                <a:gd name="T33" fmla="*/ 349 h 496"/>
                <a:gd name="T34" fmla="*/ 16 w 253"/>
                <a:gd name="T35" fmla="*/ 389 h 496"/>
                <a:gd name="T36" fmla="*/ 9 w 253"/>
                <a:gd name="T37" fmla="*/ 421 h 496"/>
                <a:gd name="T38" fmla="*/ 0 w 253"/>
                <a:gd name="T39" fmla="*/ 463 h 496"/>
                <a:gd name="T40" fmla="*/ 9 w 253"/>
                <a:gd name="T41" fmla="*/ 463 h 496"/>
                <a:gd name="T42" fmla="*/ 16 w 253"/>
                <a:gd name="T43" fmla="*/ 495 h 496"/>
                <a:gd name="T44" fmla="*/ 57 w 253"/>
                <a:gd name="T45" fmla="*/ 495 h 496"/>
                <a:gd name="T46" fmla="*/ 57 w 253"/>
                <a:gd name="T47" fmla="*/ 463 h 496"/>
                <a:gd name="T48" fmla="*/ 74 w 253"/>
                <a:gd name="T49" fmla="*/ 429 h 496"/>
                <a:gd name="T50" fmla="*/ 99 w 253"/>
                <a:gd name="T51" fmla="*/ 398 h 496"/>
                <a:gd name="T52" fmla="*/ 74 w 253"/>
                <a:gd name="T53" fmla="*/ 381 h 496"/>
                <a:gd name="T54" fmla="*/ 82 w 253"/>
                <a:gd name="T55" fmla="*/ 364 h 496"/>
                <a:gd name="T56" fmla="*/ 99 w 253"/>
                <a:gd name="T57" fmla="*/ 349 h 496"/>
                <a:gd name="T58" fmla="*/ 106 w 253"/>
                <a:gd name="T59" fmla="*/ 333 h 496"/>
                <a:gd name="T60" fmla="*/ 115 w 253"/>
                <a:gd name="T61" fmla="*/ 317 h 496"/>
                <a:gd name="T62" fmla="*/ 122 w 253"/>
                <a:gd name="T63" fmla="*/ 308 h 496"/>
                <a:gd name="T64" fmla="*/ 106 w 253"/>
                <a:gd name="T65" fmla="*/ 284 h 496"/>
                <a:gd name="T66" fmla="*/ 139 w 253"/>
                <a:gd name="T67" fmla="*/ 284 h 496"/>
                <a:gd name="T68" fmla="*/ 139 w 253"/>
                <a:gd name="T69" fmla="*/ 252 h 496"/>
                <a:gd name="T70" fmla="*/ 162 w 253"/>
                <a:gd name="T71" fmla="*/ 252 h 496"/>
                <a:gd name="T72" fmla="*/ 211 w 253"/>
                <a:gd name="T73" fmla="*/ 219 h 496"/>
                <a:gd name="T74" fmla="*/ 202 w 253"/>
                <a:gd name="T75" fmla="*/ 202 h 496"/>
                <a:gd name="T76" fmla="*/ 187 w 253"/>
                <a:gd name="T77" fmla="*/ 18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3" h="496">
                  <a:moveTo>
                    <a:pt x="187" y="178"/>
                  </a:moveTo>
                  <a:lnTo>
                    <a:pt x="202" y="122"/>
                  </a:lnTo>
                  <a:lnTo>
                    <a:pt x="236" y="81"/>
                  </a:lnTo>
                  <a:lnTo>
                    <a:pt x="252" y="74"/>
                  </a:lnTo>
                  <a:lnTo>
                    <a:pt x="244" y="50"/>
                  </a:lnTo>
                  <a:lnTo>
                    <a:pt x="236" y="50"/>
                  </a:lnTo>
                  <a:lnTo>
                    <a:pt x="236" y="65"/>
                  </a:lnTo>
                  <a:lnTo>
                    <a:pt x="221" y="74"/>
                  </a:lnTo>
                  <a:lnTo>
                    <a:pt x="211" y="81"/>
                  </a:lnTo>
                  <a:lnTo>
                    <a:pt x="187" y="74"/>
                  </a:lnTo>
                  <a:lnTo>
                    <a:pt x="196" y="57"/>
                  </a:lnTo>
                  <a:lnTo>
                    <a:pt x="196" y="50"/>
                  </a:lnTo>
                  <a:lnTo>
                    <a:pt x="179" y="34"/>
                  </a:lnTo>
                  <a:lnTo>
                    <a:pt x="155" y="34"/>
                  </a:lnTo>
                  <a:lnTo>
                    <a:pt x="139" y="10"/>
                  </a:lnTo>
                  <a:lnTo>
                    <a:pt x="122" y="0"/>
                  </a:lnTo>
                  <a:lnTo>
                    <a:pt x="115" y="10"/>
                  </a:lnTo>
                  <a:lnTo>
                    <a:pt x="90" y="0"/>
                  </a:lnTo>
                  <a:lnTo>
                    <a:pt x="74" y="16"/>
                  </a:lnTo>
                  <a:lnTo>
                    <a:pt x="74" y="34"/>
                  </a:lnTo>
                  <a:lnTo>
                    <a:pt x="57" y="41"/>
                  </a:lnTo>
                  <a:lnTo>
                    <a:pt x="65" y="65"/>
                  </a:lnTo>
                  <a:lnTo>
                    <a:pt x="50" y="90"/>
                  </a:lnTo>
                  <a:lnTo>
                    <a:pt x="34" y="137"/>
                  </a:lnTo>
                  <a:lnTo>
                    <a:pt x="40" y="171"/>
                  </a:lnTo>
                  <a:lnTo>
                    <a:pt x="34" y="196"/>
                  </a:lnTo>
                  <a:lnTo>
                    <a:pt x="34" y="212"/>
                  </a:lnTo>
                  <a:lnTo>
                    <a:pt x="25" y="219"/>
                  </a:lnTo>
                  <a:lnTo>
                    <a:pt x="25" y="252"/>
                  </a:lnTo>
                  <a:lnTo>
                    <a:pt x="16" y="267"/>
                  </a:lnTo>
                  <a:lnTo>
                    <a:pt x="16" y="301"/>
                  </a:lnTo>
                  <a:lnTo>
                    <a:pt x="16" y="317"/>
                  </a:lnTo>
                  <a:lnTo>
                    <a:pt x="16" y="349"/>
                  </a:lnTo>
                  <a:lnTo>
                    <a:pt x="25" y="349"/>
                  </a:lnTo>
                  <a:lnTo>
                    <a:pt x="25" y="358"/>
                  </a:lnTo>
                  <a:lnTo>
                    <a:pt x="16" y="389"/>
                  </a:lnTo>
                  <a:lnTo>
                    <a:pt x="9" y="404"/>
                  </a:lnTo>
                  <a:lnTo>
                    <a:pt x="9" y="421"/>
                  </a:lnTo>
                  <a:lnTo>
                    <a:pt x="0" y="446"/>
                  </a:lnTo>
                  <a:lnTo>
                    <a:pt x="0" y="463"/>
                  </a:lnTo>
                  <a:lnTo>
                    <a:pt x="0" y="470"/>
                  </a:lnTo>
                  <a:lnTo>
                    <a:pt x="9" y="463"/>
                  </a:lnTo>
                  <a:lnTo>
                    <a:pt x="9" y="486"/>
                  </a:lnTo>
                  <a:lnTo>
                    <a:pt x="16" y="495"/>
                  </a:lnTo>
                  <a:lnTo>
                    <a:pt x="40" y="495"/>
                  </a:lnTo>
                  <a:lnTo>
                    <a:pt x="57" y="495"/>
                  </a:lnTo>
                  <a:lnTo>
                    <a:pt x="50" y="470"/>
                  </a:lnTo>
                  <a:lnTo>
                    <a:pt x="57" y="463"/>
                  </a:lnTo>
                  <a:lnTo>
                    <a:pt x="65" y="454"/>
                  </a:lnTo>
                  <a:lnTo>
                    <a:pt x="74" y="429"/>
                  </a:lnTo>
                  <a:lnTo>
                    <a:pt x="99" y="414"/>
                  </a:lnTo>
                  <a:lnTo>
                    <a:pt x="99" y="398"/>
                  </a:lnTo>
                  <a:lnTo>
                    <a:pt x="90" y="398"/>
                  </a:lnTo>
                  <a:lnTo>
                    <a:pt x="74" y="381"/>
                  </a:lnTo>
                  <a:lnTo>
                    <a:pt x="74" y="373"/>
                  </a:lnTo>
                  <a:lnTo>
                    <a:pt x="82" y="364"/>
                  </a:lnTo>
                  <a:lnTo>
                    <a:pt x="99" y="358"/>
                  </a:lnTo>
                  <a:lnTo>
                    <a:pt x="99" y="349"/>
                  </a:lnTo>
                  <a:lnTo>
                    <a:pt x="106" y="349"/>
                  </a:lnTo>
                  <a:lnTo>
                    <a:pt x="106" y="333"/>
                  </a:lnTo>
                  <a:lnTo>
                    <a:pt x="115" y="324"/>
                  </a:lnTo>
                  <a:lnTo>
                    <a:pt x="115" y="317"/>
                  </a:lnTo>
                  <a:lnTo>
                    <a:pt x="122" y="317"/>
                  </a:lnTo>
                  <a:lnTo>
                    <a:pt x="122" y="308"/>
                  </a:lnTo>
                  <a:lnTo>
                    <a:pt x="106" y="308"/>
                  </a:lnTo>
                  <a:lnTo>
                    <a:pt x="106" y="284"/>
                  </a:lnTo>
                  <a:lnTo>
                    <a:pt x="122" y="292"/>
                  </a:lnTo>
                  <a:lnTo>
                    <a:pt x="139" y="284"/>
                  </a:lnTo>
                  <a:lnTo>
                    <a:pt x="147" y="259"/>
                  </a:lnTo>
                  <a:lnTo>
                    <a:pt x="139" y="252"/>
                  </a:lnTo>
                  <a:lnTo>
                    <a:pt x="147" y="252"/>
                  </a:lnTo>
                  <a:lnTo>
                    <a:pt x="162" y="252"/>
                  </a:lnTo>
                  <a:lnTo>
                    <a:pt x="202" y="243"/>
                  </a:lnTo>
                  <a:lnTo>
                    <a:pt x="211" y="219"/>
                  </a:lnTo>
                  <a:lnTo>
                    <a:pt x="211" y="212"/>
                  </a:lnTo>
                  <a:lnTo>
                    <a:pt x="202" y="202"/>
                  </a:lnTo>
                  <a:lnTo>
                    <a:pt x="202" y="196"/>
                  </a:lnTo>
                  <a:lnTo>
                    <a:pt x="187" y="187"/>
                  </a:lnTo>
                  <a:lnTo>
                    <a:pt x="187" y="17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5" name="Freeform 66">
              <a:extLst>
                <a:ext uri="{FF2B5EF4-FFF2-40B4-BE49-F238E27FC236}">
                  <a16:creationId xmlns:a16="http://schemas.microsoft.com/office/drawing/2014/main" id="{CC4DC453-0C45-4346-99AC-F64B3070A2E5}"/>
                </a:ext>
              </a:extLst>
            </p:cNvPr>
            <p:cNvSpPr>
              <a:spLocks/>
            </p:cNvSpPr>
            <p:nvPr/>
          </p:nvSpPr>
          <p:spPr bwMode="gray">
            <a:xfrm>
              <a:off x="2776538" y="5938838"/>
              <a:ext cx="80962" cy="47625"/>
            </a:xfrm>
            <a:custGeom>
              <a:avLst/>
              <a:gdLst>
                <a:gd name="T0" fmla="*/ 0 w 42"/>
                <a:gd name="T1" fmla="*/ 8 h 26"/>
                <a:gd name="T2" fmla="*/ 16 w 42"/>
                <a:gd name="T3" fmla="*/ 17 h 26"/>
                <a:gd name="T4" fmla="*/ 24 w 42"/>
                <a:gd name="T5" fmla="*/ 25 h 26"/>
                <a:gd name="T6" fmla="*/ 41 w 42"/>
                <a:gd name="T7" fmla="*/ 8 h 26"/>
                <a:gd name="T8" fmla="*/ 41 w 42"/>
                <a:gd name="T9" fmla="*/ 0 h 26"/>
                <a:gd name="T10" fmla="*/ 16 w 42"/>
                <a:gd name="T11" fmla="*/ 0 h 26"/>
                <a:gd name="T12" fmla="*/ 7 w 42"/>
                <a:gd name="T13" fmla="*/ 0 h 26"/>
                <a:gd name="T14" fmla="*/ 0 w 42"/>
                <a:gd name="T15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26">
                  <a:moveTo>
                    <a:pt x="0" y="8"/>
                  </a:moveTo>
                  <a:lnTo>
                    <a:pt x="16" y="17"/>
                  </a:lnTo>
                  <a:lnTo>
                    <a:pt x="24" y="25"/>
                  </a:lnTo>
                  <a:lnTo>
                    <a:pt x="41" y="8"/>
                  </a:lnTo>
                  <a:lnTo>
                    <a:pt x="41" y="0"/>
                  </a:lnTo>
                  <a:lnTo>
                    <a:pt x="16" y="0"/>
                  </a:lnTo>
                  <a:lnTo>
                    <a:pt x="7" y="0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6" name="Freeform 67">
              <a:extLst>
                <a:ext uri="{FF2B5EF4-FFF2-40B4-BE49-F238E27FC236}">
                  <a16:creationId xmlns:a16="http://schemas.microsoft.com/office/drawing/2014/main" id="{87621B87-2D3D-4AD8-A6C3-50B749657896}"/>
                </a:ext>
              </a:extLst>
            </p:cNvPr>
            <p:cNvSpPr>
              <a:spLocks/>
            </p:cNvSpPr>
            <p:nvPr/>
          </p:nvSpPr>
          <p:spPr bwMode="gray">
            <a:xfrm>
              <a:off x="2492375" y="3441700"/>
              <a:ext cx="46038" cy="28575"/>
            </a:xfrm>
            <a:custGeom>
              <a:avLst/>
              <a:gdLst>
                <a:gd name="T0" fmla="*/ 0 w 26"/>
                <a:gd name="T1" fmla="*/ 16 h 17"/>
                <a:gd name="T2" fmla="*/ 9 w 26"/>
                <a:gd name="T3" fmla="*/ 16 h 17"/>
                <a:gd name="T4" fmla="*/ 25 w 26"/>
                <a:gd name="T5" fmla="*/ 0 h 17"/>
                <a:gd name="T6" fmla="*/ 16 w 26"/>
                <a:gd name="T7" fmla="*/ 0 h 17"/>
                <a:gd name="T8" fmla="*/ 0 w 26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0" y="16"/>
                  </a:moveTo>
                  <a:lnTo>
                    <a:pt x="9" y="16"/>
                  </a:lnTo>
                  <a:lnTo>
                    <a:pt x="25" y="0"/>
                  </a:lnTo>
                  <a:lnTo>
                    <a:pt x="16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7" name="Freeform 68">
              <a:extLst>
                <a:ext uri="{FF2B5EF4-FFF2-40B4-BE49-F238E27FC236}">
                  <a16:creationId xmlns:a16="http://schemas.microsoft.com/office/drawing/2014/main" id="{EF1B2A38-1A2B-4DD3-B01C-DDC2FF299A36}"/>
                </a:ext>
              </a:extLst>
            </p:cNvPr>
            <p:cNvSpPr>
              <a:spLocks/>
            </p:cNvSpPr>
            <p:nvPr/>
          </p:nvSpPr>
          <p:spPr bwMode="gray">
            <a:xfrm>
              <a:off x="2492375" y="3441700"/>
              <a:ext cx="46038" cy="28575"/>
            </a:xfrm>
            <a:custGeom>
              <a:avLst/>
              <a:gdLst>
                <a:gd name="T0" fmla="*/ 0 w 26"/>
                <a:gd name="T1" fmla="*/ 16 h 17"/>
                <a:gd name="T2" fmla="*/ 9 w 26"/>
                <a:gd name="T3" fmla="*/ 16 h 17"/>
                <a:gd name="T4" fmla="*/ 25 w 26"/>
                <a:gd name="T5" fmla="*/ 0 h 17"/>
                <a:gd name="T6" fmla="*/ 16 w 26"/>
                <a:gd name="T7" fmla="*/ 0 h 17"/>
                <a:gd name="T8" fmla="*/ 0 w 26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0" y="16"/>
                  </a:moveTo>
                  <a:lnTo>
                    <a:pt x="9" y="16"/>
                  </a:lnTo>
                  <a:lnTo>
                    <a:pt x="25" y="0"/>
                  </a:lnTo>
                  <a:lnTo>
                    <a:pt x="16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8" name="Freeform 69">
              <a:extLst>
                <a:ext uri="{FF2B5EF4-FFF2-40B4-BE49-F238E27FC236}">
                  <a16:creationId xmlns:a16="http://schemas.microsoft.com/office/drawing/2014/main" id="{430565D5-1F83-4C90-BE9B-07E7377AC8BE}"/>
                </a:ext>
              </a:extLst>
            </p:cNvPr>
            <p:cNvSpPr>
              <a:spLocks/>
            </p:cNvSpPr>
            <p:nvPr/>
          </p:nvSpPr>
          <p:spPr bwMode="gray">
            <a:xfrm>
              <a:off x="2705100" y="3135313"/>
              <a:ext cx="57150" cy="33337"/>
            </a:xfrm>
            <a:custGeom>
              <a:avLst/>
              <a:gdLst>
                <a:gd name="T0" fmla="*/ 0 w 33"/>
                <a:gd name="T1" fmla="*/ 0 h 18"/>
                <a:gd name="T2" fmla="*/ 16 w 33"/>
                <a:gd name="T3" fmla="*/ 17 h 18"/>
                <a:gd name="T4" fmla="*/ 32 w 33"/>
                <a:gd name="T5" fmla="*/ 17 h 18"/>
                <a:gd name="T6" fmla="*/ 16 w 33"/>
                <a:gd name="T7" fmla="*/ 9 h 18"/>
                <a:gd name="T8" fmla="*/ 0 w 3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8">
                  <a:moveTo>
                    <a:pt x="0" y="0"/>
                  </a:moveTo>
                  <a:lnTo>
                    <a:pt x="16" y="17"/>
                  </a:lnTo>
                  <a:lnTo>
                    <a:pt x="32" y="17"/>
                  </a:lnTo>
                  <a:lnTo>
                    <a:pt x="16" y="9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399" name="Freeform 70">
              <a:extLst>
                <a:ext uri="{FF2B5EF4-FFF2-40B4-BE49-F238E27FC236}">
                  <a16:creationId xmlns:a16="http://schemas.microsoft.com/office/drawing/2014/main" id="{7071A53D-3C07-4367-B76F-160D2D8E6DCA}"/>
                </a:ext>
              </a:extLst>
            </p:cNvPr>
            <p:cNvSpPr>
              <a:spLocks/>
            </p:cNvSpPr>
            <p:nvPr/>
          </p:nvSpPr>
          <p:spPr bwMode="gray">
            <a:xfrm>
              <a:off x="2705100" y="3135313"/>
              <a:ext cx="57150" cy="33337"/>
            </a:xfrm>
            <a:custGeom>
              <a:avLst/>
              <a:gdLst>
                <a:gd name="T0" fmla="*/ 0 w 33"/>
                <a:gd name="T1" fmla="*/ 0 h 18"/>
                <a:gd name="T2" fmla="*/ 16 w 33"/>
                <a:gd name="T3" fmla="*/ 17 h 18"/>
                <a:gd name="T4" fmla="*/ 32 w 33"/>
                <a:gd name="T5" fmla="*/ 17 h 18"/>
                <a:gd name="T6" fmla="*/ 16 w 33"/>
                <a:gd name="T7" fmla="*/ 9 h 18"/>
                <a:gd name="T8" fmla="*/ 0 w 33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8">
                  <a:moveTo>
                    <a:pt x="0" y="0"/>
                  </a:moveTo>
                  <a:lnTo>
                    <a:pt x="16" y="17"/>
                  </a:lnTo>
                  <a:lnTo>
                    <a:pt x="32" y="17"/>
                  </a:lnTo>
                  <a:lnTo>
                    <a:pt x="16" y="9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0" name="Freeform 71">
              <a:extLst>
                <a:ext uri="{FF2B5EF4-FFF2-40B4-BE49-F238E27FC236}">
                  <a16:creationId xmlns:a16="http://schemas.microsoft.com/office/drawing/2014/main" id="{AA293CF0-BFC9-43D6-9D15-77BEB6545A95}"/>
                </a:ext>
              </a:extLst>
            </p:cNvPr>
            <p:cNvSpPr>
              <a:spLocks/>
            </p:cNvSpPr>
            <p:nvPr/>
          </p:nvSpPr>
          <p:spPr bwMode="gray">
            <a:xfrm>
              <a:off x="2705100" y="3243263"/>
              <a:ext cx="57150" cy="46037"/>
            </a:xfrm>
            <a:custGeom>
              <a:avLst/>
              <a:gdLst>
                <a:gd name="T0" fmla="*/ 0 w 33"/>
                <a:gd name="T1" fmla="*/ 8 h 25"/>
                <a:gd name="T2" fmla="*/ 24 w 33"/>
                <a:gd name="T3" fmla="*/ 24 h 25"/>
                <a:gd name="T4" fmla="*/ 24 w 33"/>
                <a:gd name="T5" fmla="*/ 15 h 25"/>
                <a:gd name="T6" fmla="*/ 32 w 33"/>
                <a:gd name="T7" fmla="*/ 8 h 25"/>
                <a:gd name="T8" fmla="*/ 16 w 33"/>
                <a:gd name="T9" fmla="*/ 8 h 25"/>
                <a:gd name="T10" fmla="*/ 7 w 33"/>
                <a:gd name="T11" fmla="*/ 0 h 25"/>
                <a:gd name="T12" fmla="*/ 0 w 33"/>
                <a:gd name="T1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5">
                  <a:moveTo>
                    <a:pt x="0" y="8"/>
                  </a:moveTo>
                  <a:lnTo>
                    <a:pt x="24" y="24"/>
                  </a:lnTo>
                  <a:lnTo>
                    <a:pt x="24" y="15"/>
                  </a:lnTo>
                  <a:lnTo>
                    <a:pt x="32" y="8"/>
                  </a:lnTo>
                  <a:lnTo>
                    <a:pt x="16" y="8"/>
                  </a:lnTo>
                  <a:lnTo>
                    <a:pt x="7" y="0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1" name="Freeform 72">
              <a:extLst>
                <a:ext uri="{FF2B5EF4-FFF2-40B4-BE49-F238E27FC236}">
                  <a16:creationId xmlns:a16="http://schemas.microsoft.com/office/drawing/2014/main" id="{0F964402-CF18-4561-9EAA-DE9C7F3F5A6C}"/>
                </a:ext>
              </a:extLst>
            </p:cNvPr>
            <p:cNvSpPr>
              <a:spLocks/>
            </p:cNvSpPr>
            <p:nvPr/>
          </p:nvSpPr>
          <p:spPr bwMode="gray">
            <a:xfrm>
              <a:off x="2705100" y="3243263"/>
              <a:ext cx="57150" cy="46037"/>
            </a:xfrm>
            <a:custGeom>
              <a:avLst/>
              <a:gdLst>
                <a:gd name="T0" fmla="*/ 0 w 33"/>
                <a:gd name="T1" fmla="*/ 8 h 25"/>
                <a:gd name="T2" fmla="*/ 24 w 33"/>
                <a:gd name="T3" fmla="*/ 24 h 25"/>
                <a:gd name="T4" fmla="*/ 24 w 33"/>
                <a:gd name="T5" fmla="*/ 15 h 25"/>
                <a:gd name="T6" fmla="*/ 32 w 33"/>
                <a:gd name="T7" fmla="*/ 8 h 25"/>
                <a:gd name="T8" fmla="*/ 16 w 33"/>
                <a:gd name="T9" fmla="*/ 8 h 25"/>
                <a:gd name="T10" fmla="*/ 7 w 33"/>
                <a:gd name="T11" fmla="*/ 0 h 25"/>
                <a:gd name="T12" fmla="*/ 0 w 33"/>
                <a:gd name="T1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25">
                  <a:moveTo>
                    <a:pt x="0" y="8"/>
                  </a:moveTo>
                  <a:lnTo>
                    <a:pt x="24" y="24"/>
                  </a:lnTo>
                  <a:lnTo>
                    <a:pt x="24" y="15"/>
                  </a:lnTo>
                  <a:lnTo>
                    <a:pt x="32" y="8"/>
                  </a:lnTo>
                  <a:lnTo>
                    <a:pt x="16" y="8"/>
                  </a:lnTo>
                  <a:lnTo>
                    <a:pt x="7" y="0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2" name="Freeform 73">
              <a:extLst>
                <a:ext uri="{FF2B5EF4-FFF2-40B4-BE49-F238E27FC236}">
                  <a16:creationId xmlns:a16="http://schemas.microsoft.com/office/drawing/2014/main" id="{CBEFAD1C-E270-4164-8C8E-DB1A595A3717}"/>
                </a:ext>
              </a:extLst>
            </p:cNvPr>
            <p:cNvSpPr>
              <a:spLocks/>
            </p:cNvSpPr>
            <p:nvPr/>
          </p:nvSpPr>
          <p:spPr bwMode="gray">
            <a:xfrm>
              <a:off x="2822575" y="3078163"/>
              <a:ext cx="153988" cy="180975"/>
            </a:xfrm>
            <a:custGeom>
              <a:avLst/>
              <a:gdLst>
                <a:gd name="T0" fmla="*/ 0 w 83"/>
                <a:gd name="T1" fmla="*/ 72 h 97"/>
                <a:gd name="T2" fmla="*/ 0 w 83"/>
                <a:gd name="T3" fmla="*/ 80 h 97"/>
                <a:gd name="T4" fmla="*/ 48 w 83"/>
                <a:gd name="T5" fmla="*/ 80 h 97"/>
                <a:gd name="T6" fmla="*/ 48 w 83"/>
                <a:gd name="T7" fmla="*/ 88 h 97"/>
                <a:gd name="T8" fmla="*/ 57 w 83"/>
                <a:gd name="T9" fmla="*/ 80 h 97"/>
                <a:gd name="T10" fmla="*/ 73 w 83"/>
                <a:gd name="T11" fmla="*/ 88 h 97"/>
                <a:gd name="T12" fmla="*/ 73 w 83"/>
                <a:gd name="T13" fmla="*/ 96 h 97"/>
                <a:gd name="T14" fmla="*/ 82 w 83"/>
                <a:gd name="T15" fmla="*/ 96 h 97"/>
                <a:gd name="T16" fmla="*/ 82 w 83"/>
                <a:gd name="T17" fmla="*/ 80 h 97"/>
                <a:gd name="T18" fmla="*/ 65 w 83"/>
                <a:gd name="T19" fmla="*/ 72 h 97"/>
                <a:gd name="T20" fmla="*/ 73 w 83"/>
                <a:gd name="T21" fmla="*/ 63 h 97"/>
                <a:gd name="T22" fmla="*/ 65 w 83"/>
                <a:gd name="T23" fmla="*/ 56 h 97"/>
                <a:gd name="T24" fmla="*/ 73 w 83"/>
                <a:gd name="T25" fmla="*/ 48 h 97"/>
                <a:gd name="T26" fmla="*/ 48 w 83"/>
                <a:gd name="T27" fmla="*/ 48 h 97"/>
                <a:gd name="T28" fmla="*/ 42 w 83"/>
                <a:gd name="T29" fmla="*/ 40 h 97"/>
                <a:gd name="T30" fmla="*/ 48 w 83"/>
                <a:gd name="T31" fmla="*/ 31 h 97"/>
                <a:gd name="T32" fmla="*/ 42 w 83"/>
                <a:gd name="T33" fmla="*/ 31 h 97"/>
                <a:gd name="T34" fmla="*/ 48 w 83"/>
                <a:gd name="T35" fmla="*/ 0 h 97"/>
                <a:gd name="T36" fmla="*/ 32 w 83"/>
                <a:gd name="T37" fmla="*/ 6 h 97"/>
                <a:gd name="T38" fmla="*/ 8 w 83"/>
                <a:gd name="T39" fmla="*/ 56 h 97"/>
                <a:gd name="T40" fmla="*/ 8 w 83"/>
                <a:gd name="T41" fmla="*/ 63 h 97"/>
                <a:gd name="T42" fmla="*/ 0 w 83"/>
                <a:gd name="T43" fmla="*/ 7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3" h="97">
                  <a:moveTo>
                    <a:pt x="0" y="72"/>
                  </a:moveTo>
                  <a:lnTo>
                    <a:pt x="0" y="80"/>
                  </a:lnTo>
                  <a:lnTo>
                    <a:pt x="48" y="80"/>
                  </a:lnTo>
                  <a:lnTo>
                    <a:pt x="48" y="88"/>
                  </a:lnTo>
                  <a:lnTo>
                    <a:pt x="57" y="80"/>
                  </a:lnTo>
                  <a:lnTo>
                    <a:pt x="73" y="88"/>
                  </a:lnTo>
                  <a:lnTo>
                    <a:pt x="73" y="96"/>
                  </a:lnTo>
                  <a:lnTo>
                    <a:pt x="82" y="96"/>
                  </a:lnTo>
                  <a:lnTo>
                    <a:pt x="82" y="80"/>
                  </a:lnTo>
                  <a:lnTo>
                    <a:pt x="65" y="72"/>
                  </a:lnTo>
                  <a:lnTo>
                    <a:pt x="73" y="63"/>
                  </a:lnTo>
                  <a:lnTo>
                    <a:pt x="65" y="56"/>
                  </a:lnTo>
                  <a:lnTo>
                    <a:pt x="73" y="48"/>
                  </a:lnTo>
                  <a:lnTo>
                    <a:pt x="48" y="48"/>
                  </a:lnTo>
                  <a:lnTo>
                    <a:pt x="42" y="40"/>
                  </a:lnTo>
                  <a:lnTo>
                    <a:pt x="48" y="31"/>
                  </a:lnTo>
                  <a:lnTo>
                    <a:pt x="42" y="31"/>
                  </a:lnTo>
                  <a:lnTo>
                    <a:pt x="48" y="0"/>
                  </a:lnTo>
                  <a:lnTo>
                    <a:pt x="32" y="6"/>
                  </a:lnTo>
                  <a:lnTo>
                    <a:pt x="8" y="56"/>
                  </a:lnTo>
                  <a:lnTo>
                    <a:pt x="8" y="63"/>
                  </a:lnTo>
                  <a:lnTo>
                    <a:pt x="0" y="7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3" name="Freeform 74">
              <a:extLst>
                <a:ext uri="{FF2B5EF4-FFF2-40B4-BE49-F238E27FC236}">
                  <a16:creationId xmlns:a16="http://schemas.microsoft.com/office/drawing/2014/main" id="{3344E344-8AF3-4ABF-B6E2-8CEC0CF132F0}"/>
                </a:ext>
              </a:extLst>
            </p:cNvPr>
            <p:cNvSpPr>
              <a:spLocks/>
            </p:cNvSpPr>
            <p:nvPr/>
          </p:nvSpPr>
          <p:spPr bwMode="gray">
            <a:xfrm>
              <a:off x="6340475" y="3817938"/>
              <a:ext cx="74613" cy="30162"/>
            </a:xfrm>
            <a:custGeom>
              <a:avLst/>
              <a:gdLst>
                <a:gd name="T0" fmla="*/ 33 w 41"/>
                <a:gd name="T1" fmla="*/ 0 h 17"/>
                <a:gd name="T2" fmla="*/ 8 w 41"/>
                <a:gd name="T3" fmla="*/ 0 h 17"/>
                <a:gd name="T4" fmla="*/ 0 w 41"/>
                <a:gd name="T5" fmla="*/ 9 h 17"/>
                <a:gd name="T6" fmla="*/ 0 w 41"/>
                <a:gd name="T7" fmla="*/ 16 h 17"/>
                <a:gd name="T8" fmla="*/ 33 w 41"/>
                <a:gd name="T9" fmla="*/ 16 h 17"/>
                <a:gd name="T10" fmla="*/ 40 w 41"/>
                <a:gd name="T11" fmla="*/ 16 h 17"/>
                <a:gd name="T12" fmla="*/ 33 w 41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7">
                  <a:moveTo>
                    <a:pt x="33" y="0"/>
                  </a:moveTo>
                  <a:lnTo>
                    <a:pt x="8" y="0"/>
                  </a:lnTo>
                  <a:lnTo>
                    <a:pt x="0" y="9"/>
                  </a:lnTo>
                  <a:lnTo>
                    <a:pt x="0" y="16"/>
                  </a:lnTo>
                  <a:lnTo>
                    <a:pt x="33" y="16"/>
                  </a:lnTo>
                  <a:lnTo>
                    <a:pt x="40" y="16"/>
                  </a:lnTo>
                  <a:lnTo>
                    <a:pt x="33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4" name="Freeform 75">
              <a:extLst>
                <a:ext uri="{FF2B5EF4-FFF2-40B4-BE49-F238E27FC236}">
                  <a16:creationId xmlns:a16="http://schemas.microsoft.com/office/drawing/2014/main" id="{0292F20A-860B-4E16-BE15-1DB708908059}"/>
                </a:ext>
              </a:extLst>
            </p:cNvPr>
            <p:cNvSpPr>
              <a:spLocks/>
            </p:cNvSpPr>
            <p:nvPr/>
          </p:nvSpPr>
          <p:spPr bwMode="gray">
            <a:xfrm>
              <a:off x="6340475" y="3817938"/>
              <a:ext cx="74613" cy="30162"/>
            </a:xfrm>
            <a:custGeom>
              <a:avLst/>
              <a:gdLst>
                <a:gd name="T0" fmla="*/ 33 w 41"/>
                <a:gd name="T1" fmla="*/ 0 h 17"/>
                <a:gd name="T2" fmla="*/ 8 w 41"/>
                <a:gd name="T3" fmla="*/ 0 h 17"/>
                <a:gd name="T4" fmla="*/ 0 w 41"/>
                <a:gd name="T5" fmla="*/ 9 h 17"/>
                <a:gd name="T6" fmla="*/ 0 w 41"/>
                <a:gd name="T7" fmla="*/ 16 h 17"/>
                <a:gd name="T8" fmla="*/ 33 w 41"/>
                <a:gd name="T9" fmla="*/ 16 h 17"/>
                <a:gd name="T10" fmla="*/ 40 w 41"/>
                <a:gd name="T11" fmla="*/ 16 h 17"/>
                <a:gd name="T12" fmla="*/ 33 w 41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17">
                  <a:moveTo>
                    <a:pt x="33" y="0"/>
                  </a:moveTo>
                  <a:lnTo>
                    <a:pt x="8" y="0"/>
                  </a:lnTo>
                  <a:lnTo>
                    <a:pt x="0" y="9"/>
                  </a:lnTo>
                  <a:lnTo>
                    <a:pt x="0" y="16"/>
                  </a:lnTo>
                  <a:lnTo>
                    <a:pt x="33" y="16"/>
                  </a:lnTo>
                  <a:lnTo>
                    <a:pt x="40" y="16"/>
                  </a:lnTo>
                  <a:lnTo>
                    <a:pt x="33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5" name="Freeform 76">
              <a:extLst>
                <a:ext uri="{FF2B5EF4-FFF2-40B4-BE49-F238E27FC236}">
                  <a16:creationId xmlns:a16="http://schemas.microsoft.com/office/drawing/2014/main" id="{D2FED773-D52C-44BC-BD90-D39234BCB038}"/>
                </a:ext>
              </a:extLst>
            </p:cNvPr>
            <p:cNvSpPr>
              <a:spLocks/>
            </p:cNvSpPr>
            <p:nvPr/>
          </p:nvSpPr>
          <p:spPr bwMode="gray">
            <a:xfrm>
              <a:off x="5845175" y="3590925"/>
              <a:ext cx="690563" cy="731838"/>
            </a:xfrm>
            <a:custGeom>
              <a:avLst/>
              <a:gdLst>
                <a:gd name="T0" fmla="*/ 358 w 374"/>
                <a:gd name="T1" fmla="*/ 105 h 390"/>
                <a:gd name="T2" fmla="*/ 373 w 374"/>
                <a:gd name="T3" fmla="*/ 137 h 390"/>
                <a:gd name="T4" fmla="*/ 349 w 374"/>
                <a:gd name="T5" fmla="*/ 146 h 390"/>
                <a:gd name="T6" fmla="*/ 326 w 374"/>
                <a:gd name="T7" fmla="*/ 187 h 390"/>
                <a:gd name="T8" fmla="*/ 318 w 374"/>
                <a:gd name="T9" fmla="*/ 211 h 390"/>
                <a:gd name="T10" fmla="*/ 308 w 374"/>
                <a:gd name="T11" fmla="*/ 178 h 390"/>
                <a:gd name="T12" fmla="*/ 293 w 374"/>
                <a:gd name="T13" fmla="*/ 187 h 390"/>
                <a:gd name="T14" fmla="*/ 308 w 374"/>
                <a:gd name="T15" fmla="*/ 162 h 390"/>
                <a:gd name="T16" fmla="*/ 276 w 374"/>
                <a:gd name="T17" fmla="*/ 146 h 390"/>
                <a:gd name="T18" fmla="*/ 261 w 374"/>
                <a:gd name="T19" fmla="*/ 146 h 390"/>
                <a:gd name="T20" fmla="*/ 252 w 374"/>
                <a:gd name="T21" fmla="*/ 170 h 390"/>
                <a:gd name="T22" fmla="*/ 268 w 374"/>
                <a:gd name="T23" fmla="*/ 211 h 390"/>
                <a:gd name="T24" fmla="*/ 261 w 374"/>
                <a:gd name="T25" fmla="*/ 202 h 390"/>
                <a:gd name="T26" fmla="*/ 236 w 374"/>
                <a:gd name="T27" fmla="*/ 236 h 390"/>
                <a:gd name="T28" fmla="*/ 180 w 374"/>
                <a:gd name="T29" fmla="*/ 276 h 390"/>
                <a:gd name="T30" fmla="*/ 171 w 374"/>
                <a:gd name="T31" fmla="*/ 283 h 390"/>
                <a:gd name="T32" fmla="*/ 156 w 374"/>
                <a:gd name="T33" fmla="*/ 292 h 390"/>
                <a:gd name="T34" fmla="*/ 156 w 374"/>
                <a:gd name="T35" fmla="*/ 324 h 390"/>
                <a:gd name="T36" fmla="*/ 147 w 374"/>
                <a:gd name="T37" fmla="*/ 364 h 390"/>
                <a:gd name="T38" fmla="*/ 131 w 374"/>
                <a:gd name="T39" fmla="*/ 380 h 390"/>
                <a:gd name="T40" fmla="*/ 106 w 374"/>
                <a:gd name="T41" fmla="*/ 380 h 390"/>
                <a:gd name="T42" fmla="*/ 65 w 374"/>
                <a:gd name="T43" fmla="*/ 283 h 390"/>
                <a:gd name="T44" fmla="*/ 59 w 374"/>
                <a:gd name="T45" fmla="*/ 202 h 390"/>
                <a:gd name="T46" fmla="*/ 34 w 374"/>
                <a:gd name="T47" fmla="*/ 227 h 390"/>
                <a:gd name="T48" fmla="*/ 25 w 374"/>
                <a:gd name="T49" fmla="*/ 202 h 390"/>
                <a:gd name="T50" fmla="*/ 19 w 374"/>
                <a:gd name="T51" fmla="*/ 195 h 390"/>
                <a:gd name="T52" fmla="*/ 9 w 374"/>
                <a:gd name="T53" fmla="*/ 178 h 390"/>
                <a:gd name="T54" fmla="*/ 34 w 374"/>
                <a:gd name="T55" fmla="*/ 170 h 390"/>
                <a:gd name="T56" fmla="*/ 25 w 374"/>
                <a:gd name="T57" fmla="*/ 153 h 390"/>
                <a:gd name="T58" fmla="*/ 19 w 374"/>
                <a:gd name="T59" fmla="*/ 146 h 390"/>
                <a:gd name="T60" fmla="*/ 25 w 374"/>
                <a:gd name="T61" fmla="*/ 121 h 390"/>
                <a:gd name="T62" fmla="*/ 50 w 374"/>
                <a:gd name="T63" fmla="*/ 121 h 390"/>
                <a:gd name="T64" fmla="*/ 82 w 374"/>
                <a:gd name="T65" fmla="*/ 65 h 390"/>
                <a:gd name="T66" fmla="*/ 90 w 374"/>
                <a:gd name="T67" fmla="*/ 56 h 390"/>
                <a:gd name="T68" fmla="*/ 82 w 374"/>
                <a:gd name="T69" fmla="*/ 33 h 390"/>
                <a:gd name="T70" fmla="*/ 82 w 374"/>
                <a:gd name="T71" fmla="*/ 16 h 390"/>
                <a:gd name="T72" fmla="*/ 114 w 374"/>
                <a:gd name="T73" fmla="*/ 16 h 390"/>
                <a:gd name="T74" fmla="*/ 147 w 374"/>
                <a:gd name="T75" fmla="*/ 0 h 390"/>
                <a:gd name="T76" fmla="*/ 156 w 374"/>
                <a:gd name="T77" fmla="*/ 25 h 390"/>
                <a:gd name="T78" fmla="*/ 147 w 374"/>
                <a:gd name="T79" fmla="*/ 56 h 390"/>
                <a:gd name="T80" fmla="*/ 139 w 374"/>
                <a:gd name="T81" fmla="*/ 81 h 390"/>
                <a:gd name="T82" fmla="*/ 156 w 374"/>
                <a:gd name="T83" fmla="*/ 113 h 390"/>
                <a:gd name="T84" fmla="*/ 243 w 374"/>
                <a:gd name="T85" fmla="*/ 146 h 390"/>
                <a:gd name="T86" fmla="*/ 252 w 374"/>
                <a:gd name="T87" fmla="*/ 137 h 390"/>
                <a:gd name="T88" fmla="*/ 261 w 374"/>
                <a:gd name="T89" fmla="*/ 121 h 390"/>
                <a:gd name="T90" fmla="*/ 268 w 374"/>
                <a:gd name="T91" fmla="*/ 137 h 390"/>
                <a:gd name="T92" fmla="*/ 308 w 374"/>
                <a:gd name="T93" fmla="*/ 137 h 390"/>
                <a:gd name="T94" fmla="*/ 342 w 374"/>
                <a:gd name="T95" fmla="*/ 10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74" h="390">
                  <a:moveTo>
                    <a:pt x="342" y="105"/>
                  </a:moveTo>
                  <a:lnTo>
                    <a:pt x="358" y="105"/>
                  </a:lnTo>
                  <a:lnTo>
                    <a:pt x="373" y="121"/>
                  </a:lnTo>
                  <a:lnTo>
                    <a:pt x="373" y="137"/>
                  </a:lnTo>
                  <a:lnTo>
                    <a:pt x="358" y="137"/>
                  </a:lnTo>
                  <a:lnTo>
                    <a:pt x="349" y="146"/>
                  </a:lnTo>
                  <a:lnTo>
                    <a:pt x="333" y="178"/>
                  </a:lnTo>
                  <a:lnTo>
                    <a:pt x="326" y="187"/>
                  </a:lnTo>
                  <a:lnTo>
                    <a:pt x="318" y="202"/>
                  </a:lnTo>
                  <a:lnTo>
                    <a:pt x="318" y="211"/>
                  </a:lnTo>
                  <a:lnTo>
                    <a:pt x="308" y="187"/>
                  </a:lnTo>
                  <a:lnTo>
                    <a:pt x="308" y="178"/>
                  </a:lnTo>
                  <a:lnTo>
                    <a:pt x="301" y="187"/>
                  </a:lnTo>
                  <a:lnTo>
                    <a:pt x="293" y="187"/>
                  </a:lnTo>
                  <a:lnTo>
                    <a:pt x="293" y="178"/>
                  </a:lnTo>
                  <a:lnTo>
                    <a:pt x="308" y="162"/>
                  </a:lnTo>
                  <a:lnTo>
                    <a:pt x="276" y="162"/>
                  </a:lnTo>
                  <a:lnTo>
                    <a:pt x="276" y="146"/>
                  </a:lnTo>
                  <a:lnTo>
                    <a:pt x="268" y="146"/>
                  </a:lnTo>
                  <a:lnTo>
                    <a:pt x="261" y="146"/>
                  </a:lnTo>
                  <a:lnTo>
                    <a:pt x="261" y="153"/>
                  </a:lnTo>
                  <a:lnTo>
                    <a:pt x="252" y="170"/>
                  </a:lnTo>
                  <a:lnTo>
                    <a:pt x="261" y="170"/>
                  </a:lnTo>
                  <a:lnTo>
                    <a:pt x="268" y="211"/>
                  </a:lnTo>
                  <a:lnTo>
                    <a:pt x="261" y="211"/>
                  </a:lnTo>
                  <a:lnTo>
                    <a:pt x="261" y="202"/>
                  </a:lnTo>
                  <a:lnTo>
                    <a:pt x="243" y="211"/>
                  </a:lnTo>
                  <a:lnTo>
                    <a:pt x="236" y="236"/>
                  </a:lnTo>
                  <a:lnTo>
                    <a:pt x="221" y="242"/>
                  </a:lnTo>
                  <a:lnTo>
                    <a:pt x="180" y="276"/>
                  </a:lnTo>
                  <a:lnTo>
                    <a:pt x="180" y="283"/>
                  </a:lnTo>
                  <a:lnTo>
                    <a:pt x="171" y="283"/>
                  </a:lnTo>
                  <a:lnTo>
                    <a:pt x="162" y="292"/>
                  </a:lnTo>
                  <a:lnTo>
                    <a:pt x="156" y="292"/>
                  </a:lnTo>
                  <a:lnTo>
                    <a:pt x="156" y="299"/>
                  </a:lnTo>
                  <a:lnTo>
                    <a:pt x="156" y="324"/>
                  </a:lnTo>
                  <a:lnTo>
                    <a:pt x="147" y="339"/>
                  </a:lnTo>
                  <a:lnTo>
                    <a:pt x="147" y="364"/>
                  </a:lnTo>
                  <a:lnTo>
                    <a:pt x="139" y="373"/>
                  </a:lnTo>
                  <a:lnTo>
                    <a:pt x="131" y="380"/>
                  </a:lnTo>
                  <a:lnTo>
                    <a:pt x="122" y="389"/>
                  </a:lnTo>
                  <a:lnTo>
                    <a:pt x="106" y="380"/>
                  </a:lnTo>
                  <a:lnTo>
                    <a:pt x="82" y="307"/>
                  </a:lnTo>
                  <a:lnTo>
                    <a:pt x="65" y="283"/>
                  </a:lnTo>
                  <a:lnTo>
                    <a:pt x="59" y="236"/>
                  </a:lnTo>
                  <a:lnTo>
                    <a:pt x="59" y="202"/>
                  </a:lnTo>
                  <a:lnTo>
                    <a:pt x="50" y="218"/>
                  </a:lnTo>
                  <a:lnTo>
                    <a:pt x="34" y="227"/>
                  </a:lnTo>
                  <a:lnTo>
                    <a:pt x="9" y="202"/>
                  </a:lnTo>
                  <a:lnTo>
                    <a:pt x="25" y="202"/>
                  </a:lnTo>
                  <a:lnTo>
                    <a:pt x="25" y="195"/>
                  </a:lnTo>
                  <a:lnTo>
                    <a:pt x="19" y="195"/>
                  </a:lnTo>
                  <a:lnTo>
                    <a:pt x="0" y="187"/>
                  </a:lnTo>
                  <a:lnTo>
                    <a:pt x="9" y="178"/>
                  </a:lnTo>
                  <a:lnTo>
                    <a:pt x="34" y="178"/>
                  </a:lnTo>
                  <a:lnTo>
                    <a:pt x="34" y="170"/>
                  </a:lnTo>
                  <a:lnTo>
                    <a:pt x="34" y="153"/>
                  </a:lnTo>
                  <a:lnTo>
                    <a:pt x="25" y="153"/>
                  </a:lnTo>
                  <a:lnTo>
                    <a:pt x="25" y="146"/>
                  </a:lnTo>
                  <a:lnTo>
                    <a:pt x="19" y="146"/>
                  </a:lnTo>
                  <a:lnTo>
                    <a:pt x="19" y="130"/>
                  </a:lnTo>
                  <a:lnTo>
                    <a:pt x="25" y="121"/>
                  </a:lnTo>
                  <a:lnTo>
                    <a:pt x="34" y="130"/>
                  </a:lnTo>
                  <a:lnTo>
                    <a:pt x="50" y="121"/>
                  </a:lnTo>
                  <a:lnTo>
                    <a:pt x="90" y="74"/>
                  </a:lnTo>
                  <a:lnTo>
                    <a:pt x="82" y="65"/>
                  </a:lnTo>
                  <a:lnTo>
                    <a:pt x="90" y="65"/>
                  </a:lnTo>
                  <a:lnTo>
                    <a:pt x="90" y="56"/>
                  </a:lnTo>
                  <a:lnTo>
                    <a:pt x="74" y="50"/>
                  </a:lnTo>
                  <a:lnTo>
                    <a:pt x="82" y="33"/>
                  </a:lnTo>
                  <a:lnTo>
                    <a:pt x="74" y="25"/>
                  </a:lnTo>
                  <a:lnTo>
                    <a:pt x="82" y="16"/>
                  </a:lnTo>
                  <a:lnTo>
                    <a:pt x="99" y="25"/>
                  </a:lnTo>
                  <a:lnTo>
                    <a:pt x="114" y="16"/>
                  </a:lnTo>
                  <a:lnTo>
                    <a:pt x="122" y="8"/>
                  </a:lnTo>
                  <a:lnTo>
                    <a:pt x="147" y="0"/>
                  </a:lnTo>
                  <a:lnTo>
                    <a:pt x="156" y="8"/>
                  </a:lnTo>
                  <a:lnTo>
                    <a:pt x="156" y="25"/>
                  </a:lnTo>
                  <a:lnTo>
                    <a:pt x="139" y="40"/>
                  </a:lnTo>
                  <a:lnTo>
                    <a:pt x="147" y="56"/>
                  </a:lnTo>
                  <a:lnTo>
                    <a:pt x="131" y="56"/>
                  </a:lnTo>
                  <a:lnTo>
                    <a:pt x="139" y="81"/>
                  </a:lnTo>
                  <a:lnTo>
                    <a:pt x="162" y="90"/>
                  </a:lnTo>
                  <a:lnTo>
                    <a:pt x="156" y="113"/>
                  </a:lnTo>
                  <a:lnTo>
                    <a:pt x="171" y="121"/>
                  </a:lnTo>
                  <a:lnTo>
                    <a:pt x="243" y="146"/>
                  </a:lnTo>
                  <a:lnTo>
                    <a:pt x="252" y="146"/>
                  </a:lnTo>
                  <a:lnTo>
                    <a:pt x="252" y="137"/>
                  </a:lnTo>
                  <a:lnTo>
                    <a:pt x="252" y="121"/>
                  </a:lnTo>
                  <a:lnTo>
                    <a:pt x="261" y="121"/>
                  </a:lnTo>
                  <a:lnTo>
                    <a:pt x="268" y="130"/>
                  </a:lnTo>
                  <a:lnTo>
                    <a:pt x="268" y="137"/>
                  </a:lnTo>
                  <a:lnTo>
                    <a:pt x="301" y="137"/>
                  </a:lnTo>
                  <a:lnTo>
                    <a:pt x="308" y="137"/>
                  </a:lnTo>
                  <a:lnTo>
                    <a:pt x="301" y="121"/>
                  </a:lnTo>
                  <a:lnTo>
                    <a:pt x="342" y="10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6" name="Freeform 77">
              <a:extLst>
                <a:ext uri="{FF2B5EF4-FFF2-40B4-BE49-F238E27FC236}">
                  <a16:creationId xmlns:a16="http://schemas.microsoft.com/office/drawing/2014/main" id="{0F4AB04D-E994-4F38-8596-415919110DEE}"/>
                </a:ext>
              </a:extLst>
            </p:cNvPr>
            <p:cNvSpPr>
              <a:spLocks/>
            </p:cNvSpPr>
            <p:nvPr/>
          </p:nvSpPr>
          <p:spPr bwMode="gray">
            <a:xfrm>
              <a:off x="6308725" y="3059113"/>
              <a:ext cx="757238" cy="366712"/>
            </a:xfrm>
            <a:custGeom>
              <a:avLst/>
              <a:gdLst>
                <a:gd name="T0" fmla="*/ 268 w 408"/>
                <a:gd name="T1" fmla="*/ 49 h 195"/>
                <a:gd name="T2" fmla="*/ 220 w 408"/>
                <a:gd name="T3" fmla="*/ 24 h 195"/>
                <a:gd name="T4" fmla="*/ 205 w 408"/>
                <a:gd name="T5" fmla="*/ 32 h 195"/>
                <a:gd name="T6" fmla="*/ 195 w 408"/>
                <a:gd name="T7" fmla="*/ 32 h 195"/>
                <a:gd name="T8" fmla="*/ 180 w 408"/>
                <a:gd name="T9" fmla="*/ 9 h 195"/>
                <a:gd name="T10" fmla="*/ 146 w 408"/>
                <a:gd name="T11" fmla="*/ 0 h 195"/>
                <a:gd name="T12" fmla="*/ 130 w 408"/>
                <a:gd name="T13" fmla="*/ 9 h 195"/>
                <a:gd name="T14" fmla="*/ 130 w 408"/>
                <a:gd name="T15" fmla="*/ 24 h 195"/>
                <a:gd name="T16" fmla="*/ 130 w 408"/>
                <a:gd name="T17" fmla="*/ 40 h 195"/>
                <a:gd name="T18" fmla="*/ 97 w 408"/>
                <a:gd name="T19" fmla="*/ 40 h 195"/>
                <a:gd name="T20" fmla="*/ 81 w 408"/>
                <a:gd name="T21" fmla="*/ 32 h 195"/>
                <a:gd name="T22" fmla="*/ 49 w 408"/>
                <a:gd name="T23" fmla="*/ 24 h 195"/>
                <a:gd name="T24" fmla="*/ 9 w 408"/>
                <a:gd name="T25" fmla="*/ 49 h 195"/>
                <a:gd name="T26" fmla="*/ 0 w 408"/>
                <a:gd name="T27" fmla="*/ 57 h 195"/>
                <a:gd name="T28" fmla="*/ 16 w 408"/>
                <a:gd name="T29" fmla="*/ 81 h 195"/>
                <a:gd name="T30" fmla="*/ 34 w 408"/>
                <a:gd name="T31" fmla="*/ 81 h 195"/>
                <a:gd name="T32" fmla="*/ 41 w 408"/>
                <a:gd name="T33" fmla="*/ 97 h 195"/>
                <a:gd name="T34" fmla="*/ 41 w 408"/>
                <a:gd name="T35" fmla="*/ 130 h 195"/>
                <a:gd name="T36" fmla="*/ 90 w 408"/>
                <a:gd name="T37" fmla="*/ 146 h 195"/>
                <a:gd name="T38" fmla="*/ 115 w 408"/>
                <a:gd name="T39" fmla="*/ 171 h 195"/>
                <a:gd name="T40" fmla="*/ 162 w 408"/>
                <a:gd name="T41" fmla="*/ 171 h 195"/>
                <a:gd name="T42" fmla="*/ 186 w 408"/>
                <a:gd name="T43" fmla="*/ 186 h 195"/>
                <a:gd name="T44" fmla="*/ 220 w 408"/>
                <a:gd name="T45" fmla="*/ 194 h 195"/>
                <a:gd name="T46" fmla="*/ 252 w 408"/>
                <a:gd name="T47" fmla="*/ 177 h 195"/>
                <a:gd name="T48" fmla="*/ 285 w 408"/>
                <a:gd name="T49" fmla="*/ 177 h 195"/>
                <a:gd name="T50" fmla="*/ 308 w 408"/>
                <a:gd name="T51" fmla="*/ 152 h 195"/>
                <a:gd name="T52" fmla="*/ 302 w 408"/>
                <a:gd name="T53" fmla="*/ 146 h 195"/>
                <a:gd name="T54" fmla="*/ 317 w 408"/>
                <a:gd name="T55" fmla="*/ 130 h 195"/>
                <a:gd name="T56" fmla="*/ 333 w 408"/>
                <a:gd name="T57" fmla="*/ 137 h 195"/>
                <a:gd name="T58" fmla="*/ 357 w 408"/>
                <a:gd name="T59" fmla="*/ 121 h 195"/>
                <a:gd name="T60" fmla="*/ 373 w 408"/>
                <a:gd name="T61" fmla="*/ 105 h 195"/>
                <a:gd name="T62" fmla="*/ 407 w 408"/>
                <a:gd name="T63" fmla="*/ 105 h 195"/>
                <a:gd name="T64" fmla="*/ 397 w 408"/>
                <a:gd name="T65" fmla="*/ 89 h 195"/>
                <a:gd name="T66" fmla="*/ 389 w 408"/>
                <a:gd name="T67" fmla="*/ 81 h 195"/>
                <a:gd name="T68" fmla="*/ 373 w 408"/>
                <a:gd name="T69" fmla="*/ 89 h 195"/>
                <a:gd name="T70" fmla="*/ 357 w 408"/>
                <a:gd name="T71" fmla="*/ 89 h 195"/>
                <a:gd name="T72" fmla="*/ 357 w 408"/>
                <a:gd name="T73" fmla="*/ 57 h 195"/>
                <a:gd name="T74" fmla="*/ 366 w 408"/>
                <a:gd name="T75" fmla="*/ 40 h 195"/>
                <a:gd name="T76" fmla="*/ 342 w 408"/>
                <a:gd name="T77" fmla="*/ 32 h 195"/>
                <a:gd name="T78" fmla="*/ 325 w 408"/>
                <a:gd name="T79" fmla="*/ 49 h 195"/>
                <a:gd name="T80" fmla="*/ 292 w 408"/>
                <a:gd name="T81" fmla="*/ 57 h 195"/>
                <a:gd name="T82" fmla="*/ 268 w 408"/>
                <a:gd name="T83" fmla="*/ 4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08" h="195">
                  <a:moveTo>
                    <a:pt x="268" y="49"/>
                  </a:moveTo>
                  <a:lnTo>
                    <a:pt x="220" y="24"/>
                  </a:lnTo>
                  <a:lnTo>
                    <a:pt x="205" y="32"/>
                  </a:lnTo>
                  <a:lnTo>
                    <a:pt x="195" y="32"/>
                  </a:lnTo>
                  <a:lnTo>
                    <a:pt x="180" y="9"/>
                  </a:lnTo>
                  <a:lnTo>
                    <a:pt x="146" y="0"/>
                  </a:lnTo>
                  <a:lnTo>
                    <a:pt x="130" y="9"/>
                  </a:lnTo>
                  <a:lnTo>
                    <a:pt x="130" y="24"/>
                  </a:lnTo>
                  <a:lnTo>
                    <a:pt x="130" y="40"/>
                  </a:lnTo>
                  <a:lnTo>
                    <a:pt x="97" y="40"/>
                  </a:lnTo>
                  <a:lnTo>
                    <a:pt x="81" y="32"/>
                  </a:lnTo>
                  <a:lnTo>
                    <a:pt x="49" y="24"/>
                  </a:lnTo>
                  <a:lnTo>
                    <a:pt x="9" y="49"/>
                  </a:lnTo>
                  <a:lnTo>
                    <a:pt x="0" y="57"/>
                  </a:lnTo>
                  <a:lnTo>
                    <a:pt x="16" y="81"/>
                  </a:lnTo>
                  <a:lnTo>
                    <a:pt x="34" y="81"/>
                  </a:lnTo>
                  <a:lnTo>
                    <a:pt x="41" y="97"/>
                  </a:lnTo>
                  <a:lnTo>
                    <a:pt x="41" y="130"/>
                  </a:lnTo>
                  <a:lnTo>
                    <a:pt x="90" y="146"/>
                  </a:lnTo>
                  <a:lnTo>
                    <a:pt x="115" y="171"/>
                  </a:lnTo>
                  <a:lnTo>
                    <a:pt x="162" y="171"/>
                  </a:lnTo>
                  <a:lnTo>
                    <a:pt x="186" y="186"/>
                  </a:lnTo>
                  <a:lnTo>
                    <a:pt x="220" y="194"/>
                  </a:lnTo>
                  <a:lnTo>
                    <a:pt x="252" y="177"/>
                  </a:lnTo>
                  <a:lnTo>
                    <a:pt x="285" y="177"/>
                  </a:lnTo>
                  <a:lnTo>
                    <a:pt x="308" y="152"/>
                  </a:lnTo>
                  <a:lnTo>
                    <a:pt x="302" y="146"/>
                  </a:lnTo>
                  <a:lnTo>
                    <a:pt x="317" y="130"/>
                  </a:lnTo>
                  <a:lnTo>
                    <a:pt x="333" y="137"/>
                  </a:lnTo>
                  <a:lnTo>
                    <a:pt x="357" y="121"/>
                  </a:lnTo>
                  <a:lnTo>
                    <a:pt x="373" y="105"/>
                  </a:lnTo>
                  <a:lnTo>
                    <a:pt x="407" y="105"/>
                  </a:lnTo>
                  <a:lnTo>
                    <a:pt x="397" y="89"/>
                  </a:lnTo>
                  <a:lnTo>
                    <a:pt x="389" y="81"/>
                  </a:lnTo>
                  <a:lnTo>
                    <a:pt x="373" y="89"/>
                  </a:lnTo>
                  <a:lnTo>
                    <a:pt x="357" y="89"/>
                  </a:lnTo>
                  <a:lnTo>
                    <a:pt x="357" y="57"/>
                  </a:lnTo>
                  <a:lnTo>
                    <a:pt x="366" y="40"/>
                  </a:lnTo>
                  <a:lnTo>
                    <a:pt x="342" y="32"/>
                  </a:lnTo>
                  <a:lnTo>
                    <a:pt x="325" y="49"/>
                  </a:lnTo>
                  <a:lnTo>
                    <a:pt x="292" y="57"/>
                  </a:lnTo>
                  <a:lnTo>
                    <a:pt x="268" y="4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7" name="Freeform 78">
              <a:extLst>
                <a:ext uri="{FF2B5EF4-FFF2-40B4-BE49-F238E27FC236}">
                  <a16:creationId xmlns:a16="http://schemas.microsoft.com/office/drawing/2014/main" id="{781D90B9-D653-4100-A01B-24605E3348BC}"/>
                </a:ext>
              </a:extLst>
            </p:cNvPr>
            <p:cNvSpPr>
              <a:spLocks/>
            </p:cNvSpPr>
            <p:nvPr/>
          </p:nvSpPr>
          <p:spPr bwMode="gray">
            <a:xfrm>
              <a:off x="4716463" y="2135188"/>
              <a:ext cx="257175" cy="579437"/>
            </a:xfrm>
            <a:custGeom>
              <a:avLst/>
              <a:gdLst>
                <a:gd name="T0" fmla="*/ 106 w 141"/>
                <a:gd name="T1" fmla="*/ 40 h 308"/>
                <a:gd name="T2" fmla="*/ 106 w 141"/>
                <a:gd name="T3" fmla="*/ 65 h 308"/>
                <a:gd name="T4" fmla="*/ 124 w 141"/>
                <a:gd name="T5" fmla="*/ 81 h 308"/>
                <a:gd name="T6" fmla="*/ 115 w 141"/>
                <a:gd name="T7" fmla="*/ 105 h 308"/>
                <a:gd name="T8" fmla="*/ 124 w 141"/>
                <a:gd name="T9" fmla="*/ 145 h 308"/>
                <a:gd name="T10" fmla="*/ 115 w 141"/>
                <a:gd name="T11" fmla="*/ 170 h 308"/>
                <a:gd name="T12" fmla="*/ 131 w 141"/>
                <a:gd name="T13" fmla="*/ 195 h 308"/>
                <a:gd name="T14" fmla="*/ 124 w 141"/>
                <a:gd name="T15" fmla="*/ 210 h 308"/>
                <a:gd name="T16" fmla="*/ 140 w 141"/>
                <a:gd name="T17" fmla="*/ 227 h 308"/>
                <a:gd name="T18" fmla="*/ 140 w 141"/>
                <a:gd name="T19" fmla="*/ 235 h 308"/>
                <a:gd name="T20" fmla="*/ 115 w 141"/>
                <a:gd name="T21" fmla="*/ 276 h 308"/>
                <a:gd name="T22" fmla="*/ 91 w 141"/>
                <a:gd name="T23" fmla="*/ 292 h 308"/>
                <a:gd name="T24" fmla="*/ 83 w 141"/>
                <a:gd name="T25" fmla="*/ 292 h 308"/>
                <a:gd name="T26" fmla="*/ 41 w 141"/>
                <a:gd name="T27" fmla="*/ 307 h 308"/>
                <a:gd name="T28" fmla="*/ 9 w 141"/>
                <a:gd name="T29" fmla="*/ 292 h 308"/>
                <a:gd name="T30" fmla="*/ 18 w 141"/>
                <a:gd name="T31" fmla="*/ 267 h 308"/>
                <a:gd name="T32" fmla="*/ 9 w 141"/>
                <a:gd name="T33" fmla="*/ 242 h 308"/>
                <a:gd name="T34" fmla="*/ 18 w 141"/>
                <a:gd name="T35" fmla="*/ 227 h 308"/>
                <a:gd name="T36" fmla="*/ 49 w 141"/>
                <a:gd name="T37" fmla="*/ 177 h 308"/>
                <a:gd name="T38" fmla="*/ 59 w 141"/>
                <a:gd name="T39" fmla="*/ 170 h 308"/>
                <a:gd name="T40" fmla="*/ 59 w 141"/>
                <a:gd name="T41" fmla="*/ 153 h 308"/>
                <a:gd name="T42" fmla="*/ 49 w 141"/>
                <a:gd name="T43" fmla="*/ 145 h 308"/>
                <a:gd name="T44" fmla="*/ 41 w 141"/>
                <a:gd name="T45" fmla="*/ 145 h 308"/>
                <a:gd name="T46" fmla="*/ 34 w 141"/>
                <a:gd name="T47" fmla="*/ 71 h 308"/>
                <a:gd name="T48" fmla="*/ 0 w 141"/>
                <a:gd name="T49" fmla="*/ 40 h 308"/>
                <a:gd name="T50" fmla="*/ 9 w 141"/>
                <a:gd name="T51" fmla="*/ 31 h 308"/>
                <a:gd name="T52" fmla="*/ 25 w 141"/>
                <a:gd name="T53" fmla="*/ 49 h 308"/>
                <a:gd name="T54" fmla="*/ 59 w 141"/>
                <a:gd name="T55" fmla="*/ 49 h 308"/>
                <a:gd name="T56" fmla="*/ 66 w 141"/>
                <a:gd name="T57" fmla="*/ 40 h 308"/>
                <a:gd name="T58" fmla="*/ 74 w 141"/>
                <a:gd name="T59" fmla="*/ 8 h 308"/>
                <a:gd name="T60" fmla="*/ 91 w 141"/>
                <a:gd name="T61" fmla="*/ 0 h 308"/>
                <a:gd name="T62" fmla="*/ 115 w 141"/>
                <a:gd name="T63" fmla="*/ 16 h 308"/>
                <a:gd name="T64" fmla="*/ 106 w 141"/>
                <a:gd name="T65" fmla="*/ 4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1" h="308">
                  <a:moveTo>
                    <a:pt x="106" y="40"/>
                  </a:moveTo>
                  <a:lnTo>
                    <a:pt x="106" y="65"/>
                  </a:lnTo>
                  <a:lnTo>
                    <a:pt x="124" y="81"/>
                  </a:lnTo>
                  <a:lnTo>
                    <a:pt x="115" y="105"/>
                  </a:lnTo>
                  <a:lnTo>
                    <a:pt x="124" y="145"/>
                  </a:lnTo>
                  <a:lnTo>
                    <a:pt x="115" y="170"/>
                  </a:lnTo>
                  <a:lnTo>
                    <a:pt x="131" y="195"/>
                  </a:lnTo>
                  <a:lnTo>
                    <a:pt x="124" y="210"/>
                  </a:lnTo>
                  <a:lnTo>
                    <a:pt x="140" y="227"/>
                  </a:lnTo>
                  <a:lnTo>
                    <a:pt x="140" y="235"/>
                  </a:lnTo>
                  <a:lnTo>
                    <a:pt x="115" y="276"/>
                  </a:lnTo>
                  <a:lnTo>
                    <a:pt x="91" y="292"/>
                  </a:lnTo>
                  <a:lnTo>
                    <a:pt x="83" y="292"/>
                  </a:lnTo>
                  <a:lnTo>
                    <a:pt x="41" y="307"/>
                  </a:lnTo>
                  <a:lnTo>
                    <a:pt x="9" y="292"/>
                  </a:lnTo>
                  <a:lnTo>
                    <a:pt x="18" y="267"/>
                  </a:lnTo>
                  <a:lnTo>
                    <a:pt x="9" y="242"/>
                  </a:lnTo>
                  <a:lnTo>
                    <a:pt x="18" y="227"/>
                  </a:lnTo>
                  <a:lnTo>
                    <a:pt x="49" y="177"/>
                  </a:lnTo>
                  <a:lnTo>
                    <a:pt x="59" y="170"/>
                  </a:lnTo>
                  <a:lnTo>
                    <a:pt x="59" y="153"/>
                  </a:lnTo>
                  <a:lnTo>
                    <a:pt x="49" y="145"/>
                  </a:lnTo>
                  <a:lnTo>
                    <a:pt x="41" y="145"/>
                  </a:lnTo>
                  <a:lnTo>
                    <a:pt x="34" y="71"/>
                  </a:lnTo>
                  <a:lnTo>
                    <a:pt x="0" y="40"/>
                  </a:lnTo>
                  <a:lnTo>
                    <a:pt x="9" y="31"/>
                  </a:lnTo>
                  <a:lnTo>
                    <a:pt x="25" y="49"/>
                  </a:lnTo>
                  <a:lnTo>
                    <a:pt x="59" y="49"/>
                  </a:lnTo>
                  <a:lnTo>
                    <a:pt x="66" y="40"/>
                  </a:lnTo>
                  <a:lnTo>
                    <a:pt x="74" y="8"/>
                  </a:lnTo>
                  <a:lnTo>
                    <a:pt x="91" y="0"/>
                  </a:lnTo>
                  <a:lnTo>
                    <a:pt x="115" y="16"/>
                  </a:lnTo>
                  <a:lnTo>
                    <a:pt x="106" y="4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8" name="Freeform 79">
              <a:extLst>
                <a:ext uri="{FF2B5EF4-FFF2-40B4-BE49-F238E27FC236}">
                  <a16:creationId xmlns:a16="http://schemas.microsoft.com/office/drawing/2014/main" id="{386E2B91-5E9E-4511-AB3B-C08FFB7E8EC1}"/>
                </a:ext>
              </a:extLst>
            </p:cNvPr>
            <p:cNvSpPr>
              <a:spLocks/>
            </p:cNvSpPr>
            <p:nvPr/>
          </p:nvSpPr>
          <p:spPr bwMode="gray">
            <a:xfrm>
              <a:off x="1454150" y="3697288"/>
              <a:ext cx="711200" cy="473075"/>
            </a:xfrm>
            <a:custGeom>
              <a:avLst/>
              <a:gdLst>
                <a:gd name="T0" fmla="*/ 243 w 383"/>
                <a:gd name="T1" fmla="*/ 114 h 252"/>
                <a:gd name="T2" fmla="*/ 251 w 383"/>
                <a:gd name="T3" fmla="*/ 155 h 252"/>
                <a:gd name="T4" fmla="*/ 268 w 383"/>
                <a:gd name="T5" fmla="*/ 196 h 252"/>
                <a:gd name="T6" fmla="*/ 317 w 383"/>
                <a:gd name="T7" fmla="*/ 196 h 252"/>
                <a:gd name="T8" fmla="*/ 323 w 383"/>
                <a:gd name="T9" fmla="*/ 196 h 252"/>
                <a:gd name="T10" fmla="*/ 341 w 383"/>
                <a:gd name="T11" fmla="*/ 162 h 252"/>
                <a:gd name="T12" fmla="*/ 373 w 383"/>
                <a:gd name="T13" fmla="*/ 155 h 252"/>
                <a:gd name="T14" fmla="*/ 373 w 383"/>
                <a:gd name="T15" fmla="*/ 196 h 252"/>
                <a:gd name="T16" fmla="*/ 364 w 383"/>
                <a:gd name="T17" fmla="*/ 196 h 252"/>
                <a:gd name="T18" fmla="*/ 332 w 383"/>
                <a:gd name="T19" fmla="*/ 203 h 252"/>
                <a:gd name="T20" fmla="*/ 341 w 383"/>
                <a:gd name="T21" fmla="*/ 227 h 252"/>
                <a:gd name="T22" fmla="*/ 317 w 383"/>
                <a:gd name="T23" fmla="*/ 251 h 252"/>
                <a:gd name="T24" fmla="*/ 276 w 383"/>
                <a:gd name="T25" fmla="*/ 227 h 252"/>
                <a:gd name="T26" fmla="*/ 243 w 383"/>
                <a:gd name="T27" fmla="*/ 227 h 252"/>
                <a:gd name="T28" fmla="*/ 195 w 383"/>
                <a:gd name="T29" fmla="*/ 203 h 252"/>
                <a:gd name="T30" fmla="*/ 155 w 383"/>
                <a:gd name="T31" fmla="*/ 186 h 252"/>
                <a:gd name="T32" fmla="*/ 155 w 383"/>
                <a:gd name="T33" fmla="*/ 162 h 252"/>
                <a:gd name="T34" fmla="*/ 114 w 383"/>
                <a:gd name="T35" fmla="*/ 106 h 252"/>
                <a:gd name="T36" fmla="*/ 96 w 383"/>
                <a:gd name="T37" fmla="*/ 90 h 252"/>
                <a:gd name="T38" fmla="*/ 81 w 383"/>
                <a:gd name="T39" fmla="*/ 65 h 252"/>
                <a:gd name="T40" fmla="*/ 64 w 383"/>
                <a:gd name="T41" fmla="*/ 49 h 252"/>
                <a:gd name="T42" fmla="*/ 40 w 383"/>
                <a:gd name="T43" fmla="*/ 18 h 252"/>
                <a:gd name="T44" fmla="*/ 32 w 383"/>
                <a:gd name="T45" fmla="*/ 34 h 252"/>
                <a:gd name="T46" fmla="*/ 81 w 383"/>
                <a:gd name="T47" fmla="*/ 122 h 252"/>
                <a:gd name="T48" fmla="*/ 96 w 383"/>
                <a:gd name="T49" fmla="*/ 131 h 252"/>
                <a:gd name="T50" fmla="*/ 81 w 383"/>
                <a:gd name="T51" fmla="*/ 131 h 252"/>
                <a:gd name="T52" fmla="*/ 64 w 383"/>
                <a:gd name="T53" fmla="*/ 106 h 252"/>
                <a:gd name="T54" fmla="*/ 32 w 383"/>
                <a:gd name="T55" fmla="*/ 81 h 252"/>
                <a:gd name="T56" fmla="*/ 32 w 383"/>
                <a:gd name="T57" fmla="*/ 74 h 252"/>
                <a:gd name="T58" fmla="*/ 16 w 383"/>
                <a:gd name="T59" fmla="*/ 41 h 252"/>
                <a:gd name="T60" fmla="*/ 24 w 383"/>
                <a:gd name="T61" fmla="*/ 0 h 252"/>
                <a:gd name="T62" fmla="*/ 137 w 383"/>
                <a:gd name="T63" fmla="*/ 9 h 252"/>
                <a:gd name="T64" fmla="*/ 155 w 383"/>
                <a:gd name="T65" fmla="*/ 41 h 252"/>
                <a:gd name="T66" fmla="*/ 179 w 383"/>
                <a:gd name="T67" fmla="*/ 49 h 252"/>
                <a:gd name="T68" fmla="*/ 195 w 383"/>
                <a:gd name="T69" fmla="*/ 41 h 252"/>
                <a:gd name="T70" fmla="*/ 251 w 383"/>
                <a:gd name="T71" fmla="*/ 97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83" h="252">
                  <a:moveTo>
                    <a:pt x="251" y="97"/>
                  </a:moveTo>
                  <a:lnTo>
                    <a:pt x="243" y="114"/>
                  </a:lnTo>
                  <a:lnTo>
                    <a:pt x="243" y="146"/>
                  </a:lnTo>
                  <a:lnTo>
                    <a:pt x="251" y="155"/>
                  </a:lnTo>
                  <a:lnTo>
                    <a:pt x="251" y="162"/>
                  </a:lnTo>
                  <a:lnTo>
                    <a:pt x="268" y="196"/>
                  </a:lnTo>
                  <a:lnTo>
                    <a:pt x="292" y="203"/>
                  </a:lnTo>
                  <a:lnTo>
                    <a:pt x="317" y="196"/>
                  </a:lnTo>
                  <a:lnTo>
                    <a:pt x="332" y="196"/>
                  </a:lnTo>
                  <a:lnTo>
                    <a:pt x="323" y="196"/>
                  </a:lnTo>
                  <a:lnTo>
                    <a:pt x="332" y="186"/>
                  </a:lnTo>
                  <a:lnTo>
                    <a:pt x="341" y="162"/>
                  </a:lnTo>
                  <a:lnTo>
                    <a:pt x="348" y="162"/>
                  </a:lnTo>
                  <a:lnTo>
                    <a:pt x="373" y="155"/>
                  </a:lnTo>
                  <a:lnTo>
                    <a:pt x="382" y="162"/>
                  </a:lnTo>
                  <a:lnTo>
                    <a:pt x="373" y="196"/>
                  </a:lnTo>
                  <a:lnTo>
                    <a:pt x="373" y="203"/>
                  </a:lnTo>
                  <a:lnTo>
                    <a:pt x="364" y="196"/>
                  </a:lnTo>
                  <a:lnTo>
                    <a:pt x="357" y="203"/>
                  </a:lnTo>
                  <a:lnTo>
                    <a:pt x="332" y="203"/>
                  </a:lnTo>
                  <a:lnTo>
                    <a:pt x="323" y="211"/>
                  </a:lnTo>
                  <a:lnTo>
                    <a:pt x="341" y="227"/>
                  </a:lnTo>
                  <a:lnTo>
                    <a:pt x="323" y="227"/>
                  </a:lnTo>
                  <a:lnTo>
                    <a:pt x="317" y="251"/>
                  </a:lnTo>
                  <a:lnTo>
                    <a:pt x="292" y="227"/>
                  </a:lnTo>
                  <a:lnTo>
                    <a:pt x="276" y="227"/>
                  </a:lnTo>
                  <a:lnTo>
                    <a:pt x="268" y="236"/>
                  </a:lnTo>
                  <a:lnTo>
                    <a:pt x="243" y="227"/>
                  </a:lnTo>
                  <a:lnTo>
                    <a:pt x="202" y="211"/>
                  </a:lnTo>
                  <a:lnTo>
                    <a:pt x="195" y="203"/>
                  </a:lnTo>
                  <a:lnTo>
                    <a:pt x="171" y="203"/>
                  </a:lnTo>
                  <a:lnTo>
                    <a:pt x="155" y="186"/>
                  </a:lnTo>
                  <a:lnTo>
                    <a:pt x="146" y="171"/>
                  </a:lnTo>
                  <a:lnTo>
                    <a:pt x="155" y="162"/>
                  </a:lnTo>
                  <a:lnTo>
                    <a:pt x="146" y="146"/>
                  </a:lnTo>
                  <a:lnTo>
                    <a:pt x="114" y="106"/>
                  </a:lnTo>
                  <a:lnTo>
                    <a:pt x="96" y="97"/>
                  </a:lnTo>
                  <a:lnTo>
                    <a:pt x="96" y="90"/>
                  </a:lnTo>
                  <a:lnTo>
                    <a:pt x="81" y="74"/>
                  </a:lnTo>
                  <a:lnTo>
                    <a:pt x="81" y="65"/>
                  </a:lnTo>
                  <a:lnTo>
                    <a:pt x="72" y="65"/>
                  </a:lnTo>
                  <a:lnTo>
                    <a:pt x="64" y="49"/>
                  </a:lnTo>
                  <a:lnTo>
                    <a:pt x="49" y="18"/>
                  </a:lnTo>
                  <a:lnTo>
                    <a:pt x="40" y="18"/>
                  </a:lnTo>
                  <a:lnTo>
                    <a:pt x="24" y="9"/>
                  </a:lnTo>
                  <a:lnTo>
                    <a:pt x="32" y="34"/>
                  </a:lnTo>
                  <a:lnTo>
                    <a:pt x="72" y="90"/>
                  </a:lnTo>
                  <a:lnTo>
                    <a:pt x="81" y="122"/>
                  </a:lnTo>
                  <a:lnTo>
                    <a:pt x="89" y="122"/>
                  </a:lnTo>
                  <a:lnTo>
                    <a:pt x="96" y="131"/>
                  </a:lnTo>
                  <a:lnTo>
                    <a:pt x="89" y="139"/>
                  </a:lnTo>
                  <a:lnTo>
                    <a:pt x="81" y="131"/>
                  </a:lnTo>
                  <a:lnTo>
                    <a:pt x="56" y="114"/>
                  </a:lnTo>
                  <a:lnTo>
                    <a:pt x="64" y="106"/>
                  </a:lnTo>
                  <a:lnTo>
                    <a:pt x="56" y="90"/>
                  </a:lnTo>
                  <a:lnTo>
                    <a:pt x="32" y="81"/>
                  </a:lnTo>
                  <a:lnTo>
                    <a:pt x="24" y="65"/>
                  </a:lnTo>
                  <a:lnTo>
                    <a:pt x="32" y="74"/>
                  </a:lnTo>
                  <a:lnTo>
                    <a:pt x="40" y="57"/>
                  </a:lnTo>
                  <a:lnTo>
                    <a:pt x="16" y="41"/>
                  </a:lnTo>
                  <a:lnTo>
                    <a:pt x="0" y="0"/>
                  </a:lnTo>
                  <a:lnTo>
                    <a:pt x="24" y="0"/>
                  </a:lnTo>
                  <a:lnTo>
                    <a:pt x="72" y="18"/>
                  </a:lnTo>
                  <a:lnTo>
                    <a:pt x="137" y="9"/>
                  </a:lnTo>
                  <a:lnTo>
                    <a:pt x="155" y="25"/>
                  </a:lnTo>
                  <a:lnTo>
                    <a:pt x="155" y="41"/>
                  </a:lnTo>
                  <a:lnTo>
                    <a:pt x="171" y="49"/>
                  </a:lnTo>
                  <a:lnTo>
                    <a:pt x="179" y="49"/>
                  </a:lnTo>
                  <a:lnTo>
                    <a:pt x="186" y="41"/>
                  </a:lnTo>
                  <a:lnTo>
                    <a:pt x="195" y="41"/>
                  </a:lnTo>
                  <a:lnTo>
                    <a:pt x="226" y="90"/>
                  </a:lnTo>
                  <a:lnTo>
                    <a:pt x="251" y="9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09" name="Freeform 80">
              <a:extLst>
                <a:ext uri="{FF2B5EF4-FFF2-40B4-BE49-F238E27FC236}">
                  <a16:creationId xmlns:a16="http://schemas.microsoft.com/office/drawing/2014/main" id="{FD23BF6C-5A45-42B6-A1A9-FD8E035150E8}"/>
                </a:ext>
              </a:extLst>
            </p:cNvPr>
            <p:cNvSpPr>
              <a:spLocks/>
            </p:cNvSpPr>
            <p:nvPr/>
          </p:nvSpPr>
          <p:spPr bwMode="gray">
            <a:xfrm>
              <a:off x="2119313" y="4062413"/>
              <a:ext cx="26987" cy="58737"/>
            </a:xfrm>
            <a:custGeom>
              <a:avLst/>
              <a:gdLst>
                <a:gd name="T0" fmla="*/ 0 w 17"/>
                <a:gd name="T1" fmla="*/ 31 h 32"/>
                <a:gd name="T2" fmla="*/ 16 w 17"/>
                <a:gd name="T3" fmla="*/ 31 h 32"/>
                <a:gd name="T4" fmla="*/ 16 w 17"/>
                <a:gd name="T5" fmla="*/ 0 h 32"/>
                <a:gd name="T6" fmla="*/ 0 w 17"/>
                <a:gd name="T7" fmla="*/ 7 h 32"/>
                <a:gd name="T8" fmla="*/ 0 w 17"/>
                <a:gd name="T9" fmla="*/ 3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2">
                  <a:moveTo>
                    <a:pt x="0" y="31"/>
                  </a:moveTo>
                  <a:lnTo>
                    <a:pt x="16" y="31"/>
                  </a:lnTo>
                  <a:lnTo>
                    <a:pt x="16" y="0"/>
                  </a:lnTo>
                  <a:lnTo>
                    <a:pt x="0" y="7"/>
                  </a:lnTo>
                  <a:lnTo>
                    <a:pt x="0" y="3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0" name="Freeform 81">
              <a:extLst>
                <a:ext uri="{FF2B5EF4-FFF2-40B4-BE49-F238E27FC236}">
                  <a16:creationId xmlns:a16="http://schemas.microsoft.com/office/drawing/2014/main" id="{053FEEC0-62DD-4B4E-9453-97B2FB851AC2}"/>
                </a:ext>
              </a:extLst>
            </p:cNvPr>
            <p:cNvSpPr>
              <a:spLocks/>
            </p:cNvSpPr>
            <p:nvPr/>
          </p:nvSpPr>
          <p:spPr bwMode="gray">
            <a:xfrm>
              <a:off x="2041525" y="4075113"/>
              <a:ext cx="90488" cy="111125"/>
            </a:xfrm>
            <a:custGeom>
              <a:avLst/>
              <a:gdLst>
                <a:gd name="T0" fmla="*/ 40 w 48"/>
                <a:gd name="T1" fmla="*/ 24 h 59"/>
                <a:gd name="T2" fmla="*/ 47 w 48"/>
                <a:gd name="T3" fmla="*/ 33 h 59"/>
                <a:gd name="T4" fmla="*/ 31 w 48"/>
                <a:gd name="T5" fmla="*/ 48 h 59"/>
                <a:gd name="T6" fmla="*/ 24 w 48"/>
                <a:gd name="T7" fmla="*/ 58 h 59"/>
                <a:gd name="T8" fmla="*/ 0 w 48"/>
                <a:gd name="T9" fmla="*/ 48 h 59"/>
                <a:gd name="T10" fmla="*/ 6 w 48"/>
                <a:gd name="T11" fmla="*/ 24 h 59"/>
                <a:gd name="T12" fmla="*/ 24 w 48"/>
                <a:gd name="T13" fmla="*/ 24 h 59"/>
                <a:gd name="T14" fmla="*/ 6 w 48"/>
                <a:gd name="T15" fmla="*/ 8 h 59"/>
                <a:gd name="T16" fmla="*/ 15 w 48"/>
                <a:gd name="T17" fmla="*/ 0 h 59"/>
                <a:gd name="T18" fmla="*/ 40 w 48"/>
                <a:gd name="T19" fmla="*/ 0 h 59"/>
                <a:gd name="T20" fmla="*/ 40 w 48"/>
                <a:gd name="T21" fmla="*/ 2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59">
                  <a:moveTo>
                    <a:pt x="40" y="24"/>
                  </a:moveTo>
                  <a:lnTo>
                    <a:pt x="47" y="33"/>
                  </a:lnTo>
                  <a:lnTo>
                    <a:pt x="31" y="48"/>
                  </a:lnTo>
                  <a:lnTo>
                    <a:pt x="24" y="58"/>
                  </a:lnTo>
                  <a:lnTo>
                    <a:pt x="0" y="48"/>
                  </a:lnTo>
                  <a:lnTo>
                    <a:pt x="6" y="24"/>
                  </a:lnTo>
                  <a:lnTo>
                    <a:pt x="24" y="24"/>
                  </a:lnTo>
                  <a:lnTo>
                    <a:pt x="6" y="8"/>
                  </a:lnTo>
                  <a:lnTo>
                    <a:pt x="15" y="0"/>
                  </a:lnTo>
                  <a:lnTo>
                    <a:pt x="40" y="0"/>
                  </a:lnTo>
                  <a:lnTo>
                    <a:pt x="40" y="2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1" name="Freeform 82">
              <a:extLst>
                <a:ext uri="{FF2B5EF4-FFF2-40B4-BE49-F238E27FC236}">
                  <a16:creationId xmlns:a16="http://schemas.microsoft.com/office/drawing/2014/main" id="{2CF09855-348D-4EF2-95C4-33FC3BC1EC27}"/>
                </a:ext>
              </a:extLst>
            </p:cNvPr>
            <p:cNvSpPr>
              <a:spLocks/>
            </p:cNvSpPr>
            <p:nvPr/>
          </p:nvSpPr>
          <p:spPr bwMode="gray">
            <a:xfrm>
              <a:off x="2100263" y="4137025"/>
              <a:ext cx="152400" cy="63500"/>
            </a:xfrm>
            <a:custGeom>
              <a:avLst/>
              <a:gdLst>
                <a:gd name="T0" fmla="*/ 16 w 82"/>
                <a:gd name="T1" fmla="*/ 0 h 33"/>
                <a:gd name="T2" fmla="*/ 59 w 82"/>
                <a:gd name="T3" fmla="*/ 0 h 33"/>
                <a:gd name="T4" fmla="*/ 81 w 82"/>
                <a:gd name="T5" fmla="*/ 7 h 33"/>
                <a:gd name="T6" fmla="*/ 65 w 82"/>
                <a:gd name="T7" fmla="*/ 15 h 33"/>
                <a:gd name="T8" fmla="*/ 34 w 82"/>
                <a:gd name="T9" fmla="*/ 32 h 33"/>
                <a:gd name="T10" fmla="*/ 25 w 82"/>
                <a:gd name="T11" fmla="*/ 32 h 33"/>
                <a:gd name="T12" fmla="*/ 25 w 82"/>
                <a:gd name="T13" fmla="*/ 25 h 33"/>
                <a:gd name="T14" fmla="*/ 0 w 82"/>
                <a:gd name="T15" fmla="*/ 15 h 33"/>
                <a:gd name="T16" fmla="*/ 16 w 82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2" h="33">
                  <a:moveTo>
                    <a:pt x="16" y="0"/>
                  </a:moveTo>
                  <a:lnTo>
                    <a:pt x="59" y="0"/>
                  </a:lnTo>
                  <a:lnTo>
                    <a:pt x="81" y="7"/>
                  </a:lnTo>
                  <a:lnTo>
                    <a:pt x="65" y="15"/>
                  </a:lnTo>
                  <a:lnTo>
                    <a:pt x="34" y="32"/>
                  </a:lnTo>
                  <a:lnTo>
                    <a:pt x="25" y="32"/>
                  </a:lnTo>
                  <a:lnTo>
                    <a:pt x="25" y="25"/>
                  </a:lnTo>
                  <a:lnTo>
                    <a:pt x="0" y="15"/>
                  </a:lnTo>
                  <a:lnTo>
                    <a:pt x="16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2" name="Freeform 83">
              <a:extLst>
                <a:ext uri="{FF2B5EF4-FFF2-40B4-BE49-F238E27FC236}">
                  <a16:creationId xmlns:a16="http://schemas.microsoft.com/office/drawing/2014/main" id="{350A7530-CF90-4A52-8D1F-4E68E70CED88}"/>
                </a:ext>
              </a:extLst>
            </p:cNvPr>
            <p:cNvSpPr>
              <a:spLocks/>
            </p:cNvSpPr>
            <p:nvPr/>
          </p:nvSpPr>
          <p:spPr bwMode="gray">
            <a:xfrm>
              <a:off x="2089150" y="4165600"/>
              <a:ext cx="57150" cy="34925"/>
            </a:xfrm>
            <a:custGeom>
              <a:avLst/>
              <a:gdLst>
                <a:gd name="T0" fmla="*/ 7 w 33"/>
                <a:gd name="T1" fmla="*/ 0 h 18"/>
                <a:gd name="T2" fmla="*/ 0 w 33"/>
                <a:gd name="T3" fmla="*/ 10 h 18"/>
                <a:gd name="T4" fmla="*/ 7 w 33"/>
                <a:gd name="T5" fmla="*/ 17 h 18"/>
                <a:gd name="T6" fmla="*/ 32 w 33"/>
                <a:gd name="T7" fmla="*/ 17 h 18"/>
                <a:gd name="T8" fmla="*/ 32 w 33"/>
                <a:gd name="T9" fmla="*/ 10 h 18"/>
                <a:gd name="T10" fmla="*/ 7 w 33"/>
                <a:gd name="T1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8">
                  <a:moveTo>
                    <a:pt x="7" y="0"/>
                  </a:moveTo>
                  <a:lnTo>
                    <a:pt x="0" y="10"/>
                  </a:lnTo>
                  <a:lnTo>
                    <a:pt x="7" y="17"/>
                  </a:lnTo>
                  <a:lnTo>
                    <a:pt x="32" y="17"/>
                  </a:lnTo>
                  <a:lnTo>
                    <a:pt x="32" y="10"/>
                  </a:lnTo>
                  <a:lnTo>
                    <a:pt x="7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3" name="Freeform 84">
              <a:extLst>
                <a:ext uri="{FF2B5EF4-FFF2-40B4-BE49-F238E27FC236}">
                  <a16:creationId xmlns:a16="http://schemas.microsoft.com/office/drawing/2014/main" id="{CC2D4F47-A058-4CC3-A7EA-5F7B63D3423C}"/>
                </a:ext>
              </a:extLst>
            </p:cNvPr>
            <p:cNvSpPr>
              <a:spLocks/>
            </p:cNvSpPr>
            <p:nvPr/>
          </p:nvSpPr>
          <p:spPr bwMode="gray">
            <a:xfrm>
              <a:off x="2162175" y="4151313"/>
              <a:ext cx="90488" cy="111125"/>
            </a:xfrm>
            <a:custGeom>
              <a:avLst/>
              <a:gdLst>
                <a:gd name="T0" fmla="*/ 47 w 48"/>
                <a:gd name="T1" fmla="*/ 0 h 59"/>
                <a:gd name="T2" fmla="*/ 47 w 48"/>
                <a:gd name="T3" fmla="*/ 8 h 59"/>
                <a:gd name="T4" fmla="*/ 40 w 48"/>
                <a:gd name="T5" fmla="*/ 50 h 59"/>
                <a:gd name="T6" fmla="*/ 47 w 48"/>
                <a:gd name="T7" fmla="*/ 58 h 59"/>
                <a:gd name="T8" fmla="*/ 40 w 48"/>
                <a:gd name="T9" fmla="*/ 58 h 59"/>
                <a:gd name="T10" fmla="*/ 15 w 48"/>
                <a:gd name="T11" fmla="*/ 50 h 59"/>
                <a:gd name="T12" fmla="*/ 0 w 48"/>
                <a:gd name="T13" fmla="*/ 33 h 59"/>
                <a:gd name="T14" fmla="*/ 0 w 48"/>
                <a:gd name="T15" fmla="*/ 25 h 59"/>
                <a:gd name="T16" fmla="*/ 31 w 48"/>
                <a:gd name="T17" fmla="*/ 8 h 59"/>
                <a:gd name="T18" fmla="*/ 47 w 48"/>
                <a:gd name="T1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59">
                  <a:moveTo>
                    <a:pt x="47" y="0"/>
                  </a:moveTo>
                  <a:lnTo>
                    <a:pt x="47" y="8"/>
                  </a:lnTo>
                  <a:lnTo>
                    <a:pt x="40" y="50"/>
                  </a:lnTo>
                  <a:lnTo>
                    <a:pt x="47" y="58"/>
                  </a:lnTo>
                  <a:lnTo>
                    <a:pt x="40" y="58"/>
                  </a:lnTo>
                  <a:lnTo>
                    <a:pt x="15" y="50"/>
                  </a:lnTo>
                  <a:lnTo>
                    <a:pt x="0" y="33"/>
                  </a:lnTo>
                  <a:lnTo>
                    <a:pt x="0" y="25"/>
                  </a:lnTo>
                  <a:lnTo>
                    <a:pt x="31" y="8"/>
                  </a:lnTo>
                  <a:lnTo>
                    <a:pt x="47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4" name="Freeform 85">
              <a:extLst>
                <a:ext uri="{FF2B5EF4-FFF2-40B4-BE49-F238E27FC236}">
                  <a16:creationId xmlns:a16="http://schemas.microsoft.com/office/drawing/2014/main" id="{FB1C4E04-D81E-47B1-909B-7881A2A7D795}"/>
                </a:ext>
              </a:extLst>
            </p:cNvPr>
            <p:cNvSpPr>
              <a:spLocks/>
            </p:cNvSpPr>
            <p:nvPr/>
          </p:nvSpPr>
          <p:spPr bwMode="gray">
            <a:xfrm>
              <a:off x="2192338" y="4243388"/>
              <a:ext cx="76200" cy="79375"/>
            </a:xfrm>
            <a:custGeom>
              <a:avLst/>
              <a:gdLst>
                <a:gd name="T0" fmla="*/ 41 w 42"/>
                <a:gd name="T1" fmla="*/ 40 h 41"/>
                <a:gd name="T2" fmla="*/ 41 w 42"/>
                <a:gd name="T3" fmla="*/ 24 h 41"/>
                <a:gd name="T4" fmla="*/ 32 w 42"/>
                <a:gd name="T5" fmla="*/ 15 h 41"/>
                <a:gd name="T6" fmla="*/ 32 w 42"/>
                <a:gd name="T7" fmla="*/ 8 h 41"/>
                <a:gd name="T8" fmla="*/ 25 w 42"/>
                <a:gd name="T9" fmla="*/ 8 h 41"/>
                <a:gd name="T10" fmla="*/ 0 w 42"/>
                <a:gd name="T11" fmla="*/ 0 h 41"/>
                <a:gd name="T12" fmla="*/ 0 w 42"/>
                <a:gd name="T13" fmla="*/ 15 h 41"/>
                <a:gd name="T14" fmla="*/ 10 w 42"/>
                <a:gd name="T15" fmla="*/ 24 h 41"/>
                <a:gd name="T16" fmla="*/ 16 w 42"/>
                <a:gd name="T17" fmla="*/ 15 h 41"/>
                <a:gd name="T18" fmla="*/ 25 w 42"/>
                <a:gd name="T19" fmla="*/ 31 h 41"/>
                <a:gd name="T20" fmla="*/ 41 w 42"/>
                <a:gd name="T21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1">
                  <a:moveTo>
                    <a:pt x="41" y="40"/>
                  </a:moveTo>
                  <a:lnTo>
                    <a:pt x="41" y="24"/>
                  </a:lnTo>
                  <a:lnTo>
                    <a:pt x="32" y="15"/>
                  </a:lnTo>
                  <a:lnTo>
                    <a:pt x="32" y="8"/>
                  </a:lnTo>
                  <a:lnTo>
                    <a:pt x="25" y="8"/>
                  </a:lnTo>
                  <a:lnTo>
                    <a:pt x="0" y="0"/>
                  </a:lnTo>
                  <a:lnTo>
                    <a:pt x="0" y="15"/>
                  </a:lnTo>
                  <a:lnTo>
                    <a:pt x="10" y="24"/>
                  </a:lnTo>
                  <a:lnTo>
                    <a:pt x="16" y="15"/>
                  </a:lnTo>
                  <a:lnTo>
                    <a:pt x="25" y="31"/>
                  </a:lnTo>
                  <a:lnTo>
                    <a:pt x="41" y="4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5" name="Freeform 86">
              <a:extLst>
                <a:ext uri="{FF2B5EF4-FFF2-40B4-BE49-F238E27FC236}">
                  <a16:creationId xmlns:a16="http://schemas.microsoft.com/office/drawing/2014/main" id="{8B448BD9-E0E0-43BF-92B0-4C1E9C93A416}"/>
                </a:ext>
              </a:extLst>
            </p:cNvPr>
            <p:cNvSpPr>
              <a:spLocks/>
            </p:cNvSpPr>
            <p:nvPr/>
          </p:nvSpPr>
          <p:spPr bwMode="gray">
            <a:xfrm>
              <a:off x="2266950" y="4287838"/>
              <a:ext cx="79375" cy="60325"/>
            </a:xfrm>
            <a:custGeom>
              <a:avLst/>
              <a:gdLst>
                <a:gd name="T0" fmla="*/ 0 w 42"/>
                <a:gd name="T1" fmla="*/ 16 h 32"/>
                <a:gd name="T2" fmla="*/ 24 w 42"/>
                <a:gd name="T3" fmla="*/ 25 h 32"/>
                <a:gd name="T4" fmla="*/ 24 w 42"/>
                <a:gd name="T5" fmla="*/ 31 h 32"/>
                <a:gd name="T6" fmla="*/ 32 w 42"/>
                <a:gd name="T7" fmla="*/ 25 h 32"/>
                <a:gd name="T8" fmla="*/ 24 w 42"/>
                <a:gd name="T9" fmla="*/ 16 h 32"/>
                <a:gd name="T10" fmla="*/ 41 w 42"/>
                <a:gd name="T11" fmla="*/ 7 h 32"/>
                <a:gd name="T12" fmla="*/ 32 w 42"/>
                <a:gd name="T13" fmla="*/ 0 h 32"/>
                <a:gd name="T14" fmla="*/ 16 w 42"/>
                <a:gd name="T15" fmla="*/ 7 h 32"/>
                <a:gd name="T16" fmla="*/ 9 w 42"/>
                <a:gd name="T17" fmla="*/ 7 h 32"/>
                <a:gd name="T18" fmla="*/ 0 w 42"/>
                <a:gd name="T19" fmla="*/ 0 h 32"/>
                <a:gd name="T20" fmla="*/ 0 w 42"/>
                <a:gd name="T21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32">
                  <a:moveTo>
                    <a:pt x="0" y="16"/>
                  </a:moveTo>
                  <a:lnTo>
                    <a:pt x="24" y="25"/>
                  </a:lnTo>
                  <a:lnTo>
                    <a:pt x="24" y="31"/>
                  </a:lnTo>
                  <a:lnTo>
                    <a:pt x="32" y="25"/>
                  </a:lnTo>
                  <a:lnTo>
                    <a:pt x="24" y="16"/>
                  </a:lnTo>
                  <a:lnTo>
                    <a:pt x="41" y="7"/>
                  </a:lnTo>
                  <a:lnTo>
                    <a:pt x="32" y="0"/>
                  </a:lnTo>
                  <a:lnTo>
                    <a:pt x="16" y="7"/>
                  </a:lnTo>
                  <a:lnTo>
                    <a:pt x="9" y="7"/>
                  </a:lnTo>
                  <a:lnTo>
                    <a:pt x="0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6" name="Freeform 87">
              <a:extLst>
                <a:ext uri="{FF2B5EF4-FFF2-40B4-BE49-F238E27FC236}">
                  <a16:creationId xmlns:a16="http://schemas.microsoft.com/office/drawing/2014/main" id="{4671B963-7D4D-4572-BAE0-AB5F25FD36AF}"/>
                </a:ext>
              </a:extLst>
            </p:cNvPr>
            <p:cNvSpPr>
              <a:spLocks/>
            </p:cNvSpPr>
            <p:nvPr/>
          </p:nvSpPr>
          <p:spPr bwMode="gray">
            <a:xfrm>
              <a:off x="2346325" y="4287838"/>
              <a:ext cx="57150" cy="60325"/>
            </a:xfrm>
            <a:custGeom>
              <a:avLst/>
              <a:gdLst>
                <a:gd name="T0" fmla="*/ 24 w 32"/>
                <a:gd name="T1" fmla="*/ 7 h 32"/>
                <a:gd name="T2" fmla="*/ 31 w 32"/>
                <a:gd name="T3" fmla="*/ 16 h 32"/>
                <a:gd name="T4" fmla="*/ 24 w 32"/>
                <a:gd name="T5" fmla="*/ 25 h 32"/>
                <a:gd name="T6" fmla="*/ 24 w 32"/>
                <a:gd name="T7" fmla="*/ 31 h 32"/>
                <a:gd name="T8" fmla="*/ 15 w 32"/>
                <a:gd name="T9" fmla="*/ 16 h 32"/>
                <a:gd name="T10" fmla="*/ 0 w 32"/>
                <a:gd name="T11" fmla="*/ 7 h 32"/>
                <a:gd name="T12" fmla="*/ 0 w 32"/>
                <a:gd name="T13" fmla="*/ 0 h 32"/>
                <a:gd name="T14" fmla="*/ 8 w 32"/>
                <a:gd name="T15" fmla="*/ 0 h 32"/>
                <a:gd name="T16" fmla="*/ 15 w 32"/>
                <a:gd name="T17" fmla="*/ 0 h 32"/>
                <a:gd name="T18" fmla="*/ 24 w 32"/>
                <a:gd name="T19" fmla="*/ 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24" y="7"/>
                  </a:moveTo>
                  <a:lnTo>
                    <a:pt x="31" y="16"/>
                  </a:lnTo>
                  <a:lnTo>
                    <a:pt x="24" y="25"/>
                  </a:lnTo>
                  <a:lnTo>
                    <a:pt x="24" y="31"/>
                  </a:lnTo>
                  <a:lnTo>
                    <a:pt x="15" y="16"/>
                  </a:lnTo>
                  <a:lnTo>
                    <a:pt x="0" y="7"/>
                  </a:lnTo>
                  <a:lnTo>
                    <a:pt x="0" y="0"/>
                  </a:lnTo>
                  <a:lnTo>
                    <a:pt x="8" y="0"/>
                  </a:lnTo>
                  <a:lnTo>
                    <a:pt x="15" y="0"/>
                  </a:lnTo>
                  <a:lnTo>
                    <a:pt x="24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7" name="Freeform 88">
              <a:extLst>
                <a:ext uri="{FF2B5EF4-FFF2-40B4-BE49-F238E27FC236}">
                  <a16:creationId xmlns:a16="http://schemas.microsoft.com/office/drawing/2014/main" id="{1ED9FFFE-F24B-4B1C-8A35-53C5214240D2}"/>
                </a:ext>
              </a:extLst>
            </p:cNvPr>
            <p:cNvSpPr>
              <a:spLocks/>
            </p:cNvSpPr>
            <p:nvPr/>
          </p:nvSpPr>
          <p:spPr bwMode="gray">
            <a:xfrm>
              <a:off x="2346325" y="4287838"/>
              <a:ext cx="57150" cy="60325"/>
            </a:xfrm>
            <a:custGeom>
              <a:avLst/>
              <a:gdLst>
                <a:gd name="T0" fmla="*/ 24 w 32"/>
                <a:gd name="T1" fmla="*/ 7 h 32"/>
                <a:gd name="T2" fmla="*/ 31 w 32"/>
                <a:gd name="T3" fmla="*/ 16 h 32"/>
                <a:gd name="T4" fmla="*/ 24 w 32"/>
                <a:gd name="T5" fmla="*/ 25 h 32"/>
                <a:gd name="T6" fmla="*/ 24 w 32"/>
                <a:gd name="T7" fmla="*/ 31 h 32"/>
                <a:gd name="T8" fmla="*/ 15 w 32"/>
                <a:gd name="T9" fmla="*/ 16 h 32"/>
                <a:gd name="T10" fmla="*/ 0 w 32"/>
                <a:gd name="T11" fmla="*/ 7 h 32"/>
                <a:gd name="T12" fmla="*/ 0 w 32"/>
                <a:gd name="T13" fmla="*/ 0 h 32"/>
                <a:gd name="T14" fmla="*/ 8 w 32"/>
                <a:gd name="T15" fmla="*/ 0 h 32"/>
                <a:gd name="T16" fmla="*/ 15 w 32"/>
                <a:gd name="T17" fmla="*/ 0 h 32"/>
                <a:gd name="T18" fmla="*/ 24 w 32"/>
                <a:gd name="T19" fmla="*/ 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24" y="7"/>
                  </a:moveTo>
                  <a:lnTo>
                    <a:pt x="31" y="16"/>
                  </a:lnTo>
                  <a:lnTo>
                    <a:pt x="24" y="25"/>
                  </a:lnTo>
                  <a:lnTo>
                    <a:pt x="24" y="31"/>
                  </a:lnTo>
                  <a:lnTo>
                    <a:pt x="15" y="16"/>
                  </a:lnTo>
                  <a:lnTo>
                    <a:pt x="0" y="7"/>
                  </a:lnTo>
                  <a:lnTo>
                    <a:pt x="0" y="0"/>
                  </a:lnTo>
                  <a:lnTo>
                    <a:pt x="8" y="0"/>
                  </a:lnTo>
                  <a:lnTo>
                    <a:pt x="15" y="0"/>
                  </a:lnTo>
                  <a:lnTo>
                    <a:pt x="24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8" name="Freeform 89">
              <a:extLst>
                <a:ext uri="{FF2B5EF4-FFF2-40B4-BE49-F238E27FC236}">
                  <a16:creationId xmlns:a16="http://schemas.microsoft.com/office/drawing/2014/main" id="{88E11BFA-05B1-491B-A07A-CDB2187AFF43}"/>
                </a:ext>
              </a:extLst>
            </p:cNvPr>
            <p:cNvSpPr>
              <a:spLocks/>
            </p:cNvSpPr>
            <p:nvPr/>
          </p:nvSpPr>
          <p:spPr bwMode="gray">
            <a:xfrm>
              <a:off x="2327275" y="4287838"/>
              <a:ext cx="30163" cy="34925"/>
            </a:xfrm>
            <a:custGeom>
              <a:avLst/>
              <a:gdLst>
                <a:gd name="T0" fmla="*/ 16 w 17"/>
                <a:gd name="T1" fmla="*/ 16 h 17"/>
                <a:gd name="T2" fmla="*/ 16 w 17"/>
                <a:gd name="T3" fmla="*/ 0 h 17"/>
                <a:gd name="T4" fmla="*/ 0 w 17"/>
                <a:gd name="T5" fmla="*/ 0 h 17"/>
                <a:gd name="T6" fmla="*/ 16 w 17"/>
                <a:gd name="T7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16" y="16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16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19" name="Freeform 90">
              <a:extLst>
                <a:ext uri="{FF2B5EF4-FFF2-40B4-BE49-F238E27FC236}">
                  <a16:creationId xmlns:a16="http://schemas.microsoft.com/office/drawing/2014/main" id="{B31C367A-6D55-417E-9F72-220A79E2EF78}"/>
                </a:ext>
              </a:extLst>
            </p:cNvPr>
            <p:cNvSpPr>
              <a:spLocks/>
            </p:cNvSpPr>
            <p:nvPr/>
          </p:nvSpPr>
          <p:spPr bwMode="gray">
            <a:xfrm>
              <a:off x="2327275" y="4287838"/>
              <a:ext cx="30163" cy="34925"/>
            </a:xfrm>
            <a:custGeom>
              <a:avLst/>
              <a:gdLst>
                <a:gd name="T0" fmla="*/ 16 w 17"/>
                <a:gd name="T1" fmla="*/ 16 h 17"/>
                <a:gd name="T2" fmla="*/ 16 w 17"/>
                <a:gd name="T3" fmla="*/ 0 h 17"/>
                <a:gd name="T4" fmla="*/ 0 w 17"/>
                <a:gd name="T5" fmla="*/ 0 h 17"/>
                <a:gd name="T6" fmla="*/ 16 w 17"/>
                <a:gd name="T7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16" y="16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16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0" name="Freeform 91">
              <a:extLst>
                <a:ext uri="{FF2B5EF4-FFF2-40B4-BE49-F238E27FC236}">
                  <a16:creationId xmlns:a16="http://schemas.microsoft.com/office/drawing/2014/main" id="{8C2ECD86-8FDE-44E4-90D1-198991A4BDD3}"/>
                </a:ext>
              </a:extLst>
            </p:cNvPr>
            <p:cNvSpPr>
              <a:spLocks/>
            </p:cNvSpPr>
            <p:nvPr/>
          </p:nvSpPr>
          <p:spPr bwMode="gray">
            <a:xfrm>
              <a:off x="2327275" y="4287838"/>
              <a:ext cx="30163" cy="34925"/>
            </a:xfrm>
            <a:custGeom>
              <a:avLst/>
              <a:gdLst>
                <a:gd name="T0" fmla="*/ 16 w 17"/>
                <a:gd name="T1" fmla="*/ 16 h 17"/>
                <a:gd name="T2" fmla="*/ 16 w 17"/>
                <a:gd name="T3" fmla="*/ 0 h 17"/>
                <a:gd name="T4" fmla="*/ 0 w 17"/>
                <a:gd name="T5" fmla="*/ 0 h 17"/>
                <a:gd name="T6" fmla="*/ 16 w 17"/>
                <a:gd name="T7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16" y="16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16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1" name="Freeform 92">
              <a:extLst>
                <a:ext uri="{FF2B5EF4-FFF2-40B4-BE49-F238E27FC236}">
                  <a16:creationId xmlns:a16="http://schemas.microsoft.com/office/drawing/2014/main" id="{9FCB1DFA-F7EB-4A4F-BF70-A7E6CCF33984}"/>
                </a:ext>
              </a:extLst>
            </p:cNvPr>
            <p:cNvSpPr>
              <a:spLocks/>
            </p:cNvSpPr>
            <p:nvPr/>
          </p:nvSpPr>
          <p:spPr bwMode="gray">
            <a:xfrm>
              <a:off x="2519363" y="4035425"/>
              <a:ext cx="95250" cy="55563"/>
            </a:xfrm>
            <a:custGeom>
              <a:avLst/>
              <a:gdLst>
                <a:gd name="T0" fmla="*/ 0 w 50"/>
                <a:gd name="T1" fmla="*/ 23 h 32"/>
                <a:gd name="T2" fmla="*/ 0 w 50"/>
                <a:gd name="T3" fmla="*/ 0 h 32"/>
                <a:gd name="T4" fmla="*/ 24 w 50"/>
                <a:gd name="T5" fmla="*/ 0 h 32"/>
                <a:gd name="T6" fmla="*/ 24 w 50"/>
                <a:gd name="T7" fmla="*/ 6 h 32"/>
                <a:gd name="T8" fmla="*/ 34 w 50"/>
                <a:gd name="T9" fmla="*/ 6 h 32"/>
                <a:gd name="T10" fmla="*/ 49 w 50"/>
                <a:gd name="T11" fmla="*/ 16 h 32"/>
                <a:gd name="T12" fmla="*/ 41 w 50"/>
                <a:gd name="T13" fmla="*/ 23 h 32"/>
                <a:gd name="T14" fmla="*/ 41 w 50"/>
                <a:gd name="T15" fmla="*/ 16 h 32"/>
                <a:gd name="T16" fmla="*/ 18 w 50"/>
                <a:gd name="T17" fmla="*/ 23 h 32"/>
                <a:gd name="T18" fmla="*/ 18 w 50"/>
                <a:gd name="T19" fmla="*/ 16 h 32"/>
                <a:gd name="T20" fmla="*/ 9 w 50"/>
                <a:gd name="T21" fmla="*/ 23 h 32"/>
                <a:gd name="T22" fmla="*/ 9 w 50"/>
                <a:gd name="T23" fmla="*/ 31 h 32"/>
                <a:gd name="T24" fmla="*/ 0 w 50"/>
                <a:gd name="T2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32">
                  <a:moveTo>
                    <a:pt x="0" y="23"/>
                  </a:moveTo>
                  <a:lnTo>
                    <a:pt x="0" y="0"/>
                  </a:lnTo>
                  <a:lnTo>
                    <a:pt x="24" y="0"/>
                  </a:lnTo>
                  <a:lnTo>
                    <a:pt x="24" y="6"/>
                  </a:lnTo>
                  <a:lnTo>
                    <a:pt x="34" y="6"/>
                  </a:lnTo>
                  <a:lnTo>
                    <a:pt x="49" y="16"/>
                  </a:lnTo>
                  <a:lnTo>
                    <a:pt x="41" y="23"/>
                  </a:lnTo>
                  <a:lnTo>
                    <a:pt x="41" y="16"/>
                  </a:lnTo>
                  <a:lnTo>
                    <a:pt x="18" y="23"/>
                  </a:lnTo>
                  <a:lnTo>
                    <a:pt x="18" y="16"/>
                  </a:lnTo>
                  <a:lnTo>
                    <a:pt x="9" y="23"/>
                  </a:lnTo>
                  <a:lnTo>
                    <a:pt x="9" y="31"/>
                  </a:lnTo>
                  <a:lnTo>
                    <a:pt x="0" y="2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2" name="Freeform 93">
              <a:extLst>
                <a:ext uri="{FF2B5EF4-FFF2-40B4-BE49-F238E27FC236}">
                  <a16:creationId xmlns:a16="http://schemas.microsoft.com/office/drawing/2014/main" id="{0F9CE4E1-3652-4498-AE04-13FE7C98C0B0}"/>
                </a:ext>
              </a:extLst>
            </p:cNvPr>
            <p:cNvSpPr>
              <a:spLocks/>
            </p:cNvSpPr>
            <p:nvPr/>
          </p:nvSpPr>
          <p:spPr bwMode="gray">
            <a:xfrm>
              <a:off x="2463800" y="4035425"/>
              <a:ext cx="58738" cy="44450"/>
            </a:xfrm>
            <a:custGeom>
              <a:avLst/>
              <a:gdLst>
                <a:gd name="T0" fmla="*/ 31 w 32"/>
                <a:gd name="T1" fmla="*/ 23 h 24"/>
                <a:gd name="T2" fmla="*/ 31 w 32"/>
                <a:gd name="T3" fmla="*/ 0 h 24"/>
                <a:gd name="T4" fmla="*/ 15 w 32"/>
                <a:gd name="T5" fmla="*/ 0 h 24"/>
                <a:gd name="T6" fmla="*/ 24 w 32"/>
                <a:gd name="T7" fmla="*/ 16 h 24"/>
                <a:gd name="T8" fmla="*/ 0 w 32"/>
                <a:gd name="T9" fmla="*/ 23 h 24"/>
                <a:gd name="T10" fmla="*/ 6 w 32"/>
                <a:gd name="T11" fmla="*/ 23 h 24"/>
                <a:gd name="T12" fmla="*/ 31 w 32"/>
                <a:gd name="T1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4">
                  <a:moveTo>
                    <a:pt x="31" y="23"/>
                  </a:moveTo>
                  <a:lnTo>
                    <a:pt x="31" y="0"/>
                  </a:lnTo>
                  <a:lnTo>
                    <a:pt x="15" y="0"/>
                  </a:lnTo>
                  <a:lnTo>
                    <a:pt x="24" y="16"/>
                  </a:lnTo>
                  <a:lnTo>
                    <a:pt x="0" y="23"/>
                  </a:lnTo>
                  <a:lnTo>
                    <a:pt x="6" y="23"/>
                  </a:lnTo>
                  <a:lnTo>
                    <a:pt x="31" y="2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3" name="Freeform 94">
              <a:extLst>
                <a:ext uri="{FF2B5EF4-FFF2-40B4-BE49-F238E27FC236}">
                  <a16:creationId xmlns:a16="http://schemas.microsoft.com/office/drawing/2014/main" id="{58A481CB-726C-463D-A65D-12CE6AADA60A}"/>
                </a:ext>
              </a:extLst>
            </p:cNvPr>
            <p:cNvSpPr>
              <a:spLocks/>
            </p:cNvSpPr>
            <p:nvPr/>
          </p:nvSpPr>
          <p:spPr bwMode="gray">
            <a:xfrm>
              <a:off x="2357438" y="4208463"/>
              <a:ext cx="271462" cy="401637"/>
            </a:xfrm>
            <a:custGeom>
              <a:avLst/>
              <a:gdLst>
                <a:gd name="T0" fmla="*/ 112 w 147"/>
                <a:gd name="T1" fmla="*/ 211 h 212"/>
                <a:gd name="T2" fmla="*/ 122 w 147"/>
                <a:gd name="T3" fmla="*/ 178 h 212"/>
                <a:gd name="T4" fmla="*/ 112 w 147"/>
                <a:gd name="T5" fmla="*/ 154 h 212"/>
                <a:gd name="T6" fmla="*/ 122 w 147"/>
                <a:gd name="T7" fmla="*/ 154 h 212"/>
                <a:gd name="T8" fmla="*/ 112 w 147"/>
                <a:gd name="T9" fmla="*/ 146 h 212"/>
                <a:gd name="T10" fmla="*/ 112 w 147"/>
                <a:gd name="T11" fmla="*/ 137 h 212"/>
                <a:gd name="T12" fmla="*/ 146 w 147"/>
                <a:gd name="T13" fmla="*/ 137 h 212"/>
                <a:gd name="T14" fmla="*/ 146 w 147"/>
                <a:gd name="T15" fmla="*/ 122 h 212"/>
                <a:gd name="T16" fmla="*/ 137 w 147"/>
                <a:gd name="T17" fmla="*/ 106 h 212"/>
                <a:gd name="T18" fmla="*/ 146 w 147"/>
                <a:gd name="T19" fmla="*/ 81 h 212"/>
                <a:gd name="T20" fmla="*/ 122 w 147"/>
                <a:gd name="T21" fmla="*/ 81 h 212"/>
                <a:gd name="T22" fmla="*/ 112 w 147"/>
                <a:gd name="T23" fmla="*/ 72 h 212"/>
                <a:gd name="T24" fmla="*/ 88 w 147"/>
                <a:gd name="T25" fmla="*/ 72 h 212"/>
                <a:gd name="T26" fmla="*/ 81 w 147"/>
                <a:gd name="T27" fmla="*/ 66 h 212"/>
                <a:gd name="T28" fmla="*/ 81 w 147"/>
                <a:gd name="T29" fmla="*/ 57 h 212"/>
                <a:gd name="T30" fmla="*/ 72 w 147"/>
                <a:gd name="T31" fmla="*/ 41 h 212"/>
                <a:gd name="T32" fmla="*/ 81 w 147"/>
                <a:gd name="T33" fmla="*/ 25 h 212"/>
                <a:gd name="T34" fmla="*/ 88 w 147"/>
                <a:gd name="T35" fmla="*/ 17 h 212"/>
                <a:gd name="T36" fmla="*/ 97 w 147"/>
                <a:gd name="T37" fmla="*/ 7 h 212"/>
                <a:gd name="T38" fmla="*/ 88 w 147"/>
                <a:gd name="T39" fmla="*/ 0 h 212"/>
                <a:gd name="T40" fmla="*/ 72 w 147"/>
                <a:gd name="T41" fmla="*/ 17 h 212"/>
                <a:gd name="T42" fmla="*/ 48 w 147"/>
                <a:gd name="T43" fmla="*/ 25 h 212"/>
                <a:gd name="T44" fmla="*/ 40 w 147"/>
                <a:gd name="T45" fmla="*/ 41 h 212"/>
                <a:gd name="T46" fmla="*/ 23 w 147"/>
                <a:gd name="T47" fmla="*/ 48 h 212"/>
                <a:gd name="T48" fmla="*/ 23 w 147"/>
                <a:gd name="T49" fmla="*/ 66 h 212"/>
                <a:gd name="T50" fmla="*/ 16 w 147"/>
                <a:gd name="T51" fmla="*/ 48 h 212"/>
                <a:gd name="T52" fmla="*/ 23 w 147"/>
                <a:gd name="T53" fmla="*/ 57 h 212"/>
                <a:gd name="T54" fmla="*/ 16 w 147"/>
                <a:gd name="T55" fmla="*/ 66 h 212"/>
                <a:gd name="T56" fmla="*/ 16 w 147"/>
                <a:gd name="T57" fmla="*/ 72 h 212"/>
                <a:gd name="T58" fmla="*/ 16 w 147"/>
                <a:gd name="T59" fmla="*/ 81 h 212"/>
                <a:gd name="T60" fmla="*/ 16 w 147"/>
                <a:gd name="T61" fmla="*/ 113 h 212"/>
                <a:gd name="T62" fmla="*/ 23 w 147"/>
                <a:gd name="T63" fmla="*/ 113 h 212"/>
                <a:gd name="T64" fmla="*/ 16 w 147"/>
                <a:gd name="T65" fmla="*/ 131 h 212"/>
                <a:gd name="T66" fmla="*/ 7 w 147"/>
                <a:gd name="T67" fmla="*/ 131 h 212"/>
                <a:gd name="T68" fmla="*/ 7 w 147"/>
                <a:gd name="T69" fmla="*/ 137 h 212"/>
                <a:gd name="T70" fmla="*/ 0 w 147"/>
                <a:gd name="T71" fmla="*/ 137 h 212"/>
                <a:gd name="T72" fmla="*/ 0 w 147"/>
                <a:gd name="T73" fmla="*/ 146 h 212"/>
                <a:gd name="T74" fmla="*/ 23 w 147"/>
                <a:gd name="T75" fmla="*/ 162 h 212"/>
                <a:gd name="T76" fmla="*/ 40 w 147"/>
                <a:gd name="T77" fmla="*/ 154 h 212"/>
                <a:gd name="T78" fmla="*/ 48 w 147"/>
                <a:gd name="T79" fmla="*/ 162 h 212"/>
                <a:gd name="T80" fmla="*/ 63 w 147"/>
                <a:gd name="T81" fmla="*/ 178 h 212"/>
                <a:gd name="T82" fmla="*/ 72 w 147"/>
                <a:gd name="T83" fmla="*/ 194 h 212"/>
                <a:gd name="T84" fmla="*/ 106 w 147"/>
                <a:gd name="T85" fmla="*/ 187 h 212"/>
                <a:gd name="T86" fmla="*/ 112 w 147"/>
                <a:gd name="T87" fmla="*/ 194 h 212"/>
                <a:gd name="T88" fmla="*/ 112 w 147"/>
                <a:gd name="T89" fmla="*/ 203 h 212"/>
                <a:gd name="T90" fmla="*/ 106 w 147"/>
                <a:gd name="T91" fmla="*/ 203 h 212"/>
                <a:gd name="T92" fmla="*/ 112 w 147"/>
                <a:gd name="T93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7" h="212">
                  <a:moveTo>
                    <a:pt x="112" y="211"/>
                  </a:moveTo>
                  <a:lnTo>
                    <a:pt x="122" y="178"/>
                  </a:lnTo>
                  <a:lnTo>
                    <a:pt x="112" y="154"/>
                  </a:lnTo>
                  <a:lnTo>
                    <a:pt x="122" y="154"/>
                  </a:lnTo>
                  <a:lnTo>
                    <a:pt x="112" y="146"/>
                  </a:lnTo>
                  <a:lnTo>
                    <a:pt x="112" y="137"/>
                  </a:lnTo>
                  <a:lnTo>
                    <a:pt x="146" y="137"/>
                  </a:lnTo>
                  <a:lnTo>
                    <a:pt x="146" y="122"/>
                  </a:lnTo>
                  <a:lnTo>
                    <a:pt x="137" y="106"/>
                  </a:lnTo>
                  <a:lnTo>
                    <a:pt x="146" y="81"/>
                  </a:lnTo>
                  <a:lnTo>
                    <a:pt x="122" y="81"/>
                  </a:lnTo>
                  <a:lnTo>
                    <a:pt x="112" y="72"/>
                  </a:lnTo>
                  <a:lnTo>
                    <a:pt x="88" y="72"/>
                  </a:lnTo>
                  <a:lnTo>
                    <a:pt x="81" y="66"/>
                  </a:lnTo>
                  <a:lnTo>
                    <a:pt x="81" y="57"/>
                  </a:lnTo>
                  <a:lnTo>
                    <a:pt x="72" y="41"/>
                  </a:lnTo>
                  <a:lnTo>
                    <a:pt x="81" y="25"/>
                  </a:lnTo>
                  <a:lnTo>
                    <a:pt x="88" y="17"/>
                  </a:lnTo>
                  <a:lnTo>
                    <a:pt x="97" y="7"/>
                  </a:lnTo>
                  <a:lnTo>
                    <a:pt x="88" y="0"/>
                  </a:lnTo>
                  <a:lnTo>
                    <a:pt x="72" y="17"/>
                  </a:lnTo>
                  <a:lnTo>
                    <a:pt x="48" y="25"/>
                  </a:lnTo>
                  <a:lnTo>
                    <a:pt x="40" y="41"/>
                  </a:lnTo>
                  <a:lnTo>
                    <a:pt x="23" y="48"/>
                  </a:lnTo>
                  <a:lnTo>
                    <a:pt x="23" y="66"/>
                  </a:lnTo>
                  <a:lnTo>
                    <a:pt x="16" y="48"/>
                  </a:lnTo>
                  <a:lnTo>
                    <a:pt x="23" y="57"/>
                  </a:lnTo>
                  <a:lnTo>
                    <a:pt x="16" y="66"/>
                  </a:lnTo>
                  <a:lnTo>
                    <a:pt x="16" y="72"/>
                  </a:lnTo>
                  <a:lnTo>
                    <a:pt x="16" y="81"/>
                  </a:lnTo>
                  <a:lnTo>
                    <a:pt x="16" y="113"/>
                  </a:lnTo>
                  <a:lnTo>
                    <a:pt x="23" y="113"/>
                  </a:lnTo>
                  <a:lnTo>
                    <a:pt x="16" y="131"/>
                  </a:lnTo>
                  <a:lnTo>
                    <a:pt x="7" y="131"/>
                  </a:lnTo>
                  <a:lnTo>
                    <a:pt x="7" y="137"/>
                  </a:lnTo>
                  <a:lnTo>
                    <a:pt x="0" y="137"/>
                  </a:lnTo>
                  <a:lnTo>
                    <a:pt x="0" y="146"/>
                  </a:lnTo>
                  <a:lnTo>
                    <a:pt x="23" y="162"/>
                  </a:lnTo>
                  <a:lnTo>
                    <a:pt x="40" y="154"/>
                  </a:lnTo>
                  <a:lnTo>
                    <a:pt x="48" y="162"/>
                  </a:lnTo>
                  <a:lnTo>
                    <a:pt x="63" y="178"/>
                  </a:lnTo>
                  <a:lnTo>
                    <a:pt x="72" y="194"/>
                  </a:lnTo>
                  <a:lnTo>
                    <a:pt x="106" y="187"/>
                  </a:lnTo>
                  <a:lnTo>
                    <a:pt x="112" y="194"/>
                  </a:lnTo>
                  <a:lnTo>
                    <a:pt x="112" y="203"/>
                  </a:lnTo>
                  <a:lnTo>
                    <a:pt x="106" y="203"/>
                  </a:lnTo>
                  <a:lnTo>
                    <a:pt x="112" y="21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4" name="Freeform 95">
              <a:extLst>
                <a:ext uri="{FF2B5EF4-FFF2-40B4-BE49-F238E27FC236}">
                  <a16:creationId xmlns:a16="http://schemas.microsoft.com/office/drawing/2014/main" id="{EABA86DF-CA84-44B5-A642-7DA2FCD63937}"/>
                </a:ext>
              </a:extLst>
            </p:cNvPr>
            <p:cNvSpPr>
              <a:spLocks/>
            </p:cNvSpPr>
            <p:nvPr/>
          </p:nvSpPr>
          <p:spPr bwMode="gray">
            <a:xfrm>
              <a:off x="2311400" y="4484688"/>
              <a:ext cx="138113" cy="153987"/>
            </a:xfrm>
            <a:custGeom>
              <a:avLst/>
              <a:gdLst>
                <a:gd name="T0" fmla="*/ 73 w 74"/>
                <a:gd name="T1" fmla="*/ 16 h 82"/>
                <a:gd name="T2" fmla="*/ 65 w 74"/>
                <a:gd name="T3" fmla="*/ 8 h 82"/>
                <a:gd name="T4" fmla="*/ 48 w 74"/>
                <a:gd name="T5" fmla="*/ 16 h 82"/>
                <a:gd name="T6" fmla="*/ 25 w 74"/>
                <a:gd name="T7" fmla="*/ 0 h 82"/>
                <a:gd name="T8" fmla="*/ 8 w 74"/>
                <a:gd name="T9" fmla="*/ 8 h 82"/>
                <a:gd name="T10" fmla="*/ 8 w 74"/>
                <a:gd name="T11" fmla="*/ 16 h 82"/>
                <a:gd name="T12" fmla="*/ 0 w 74"/>
                <a:gd name="T13" fmla="*/ 25 h 82"/>
                <a:gd name="T14" fmla="*/ 0 w 74"/>
                <a:gd name="T15" fmla="*/ 41 h 82"/>
                <a:gd name="T16" fmla="*/ 8 w 74"/>
                <a:gd name="T17" fmla="*/ 57 h 82"/>
                <a:gd name="T18" fmla="*/ 8 w 74"/>
                <a:gd name="T19" fmla="*/ 48 h 82"/>
                <a:gd name="T20" fmla="*/ 17 w 74"/>
                <a:gd name="T21" fmla="*/ 48 h 82"/>
                <a:gd name="T22" fmla="*/ 8 w 74"/>
                <a:gd name="T23" fmla="*/ 57 h 82"/>
                <a:gd name="T24" fmla="*/ 0 w 74"/>
                <a:gd name="T25" fmla="*/ 73 h 82"/>
                <a:gd name="T26" fmla="*/ 17 w 74"/>
                <a:gd name="T27" fmla="*/ 81 h 82"/>
                <a:gd name="T28" fmla="*/ 41 w 74"/>
                <a:gd name="T29" fmla="*/ 57 h 82"/>
                <a:gd name="T30" fmla="*/ 57 w 74"/>
                <a:gd name="T31" fmla="*/ 48 h 82"/>
                <a:gd name="T32" fmla="*/ 65 w 74"/>
                <a:gd name="T33" fmla="*/ 41 h 82"/>
                <a:gd name="T34" fmla="*/ 73 w 74"/>
                <a:gd name="T35" fmla="*/ 25 h 82"/>
                <a:gd name="T36" fmla="*/ 65 w 74"/>
                <a:gd name="T37" fmla="*/ 16 h 82"/>
                <a:gd name="T38" fmla="*/ 73 w 74"/>
                <a:gd name="T39" fmla="*/ 1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4" h="82">
                  <a:moveTo>
                    <a:pt x="73" y="16"/>
                  </a:moveTo>
                  <a:lnTo>
                    <a:pt x="65" y="8"/>
                  </a:lnTo>
                  <a:lnTo>
                    <a:pt x="48" y="16"/>
                  </a:lnTo>
                  <a:lnTo>
                    <a:pt x="25" y="0"/>
                  </a:lnTo>
                  <a:lnTo>
                    <a:pt x="8" y="8"/>
                  </a:lnTo>
                  <a:lnTo>
                    <a:pt x="8" y="16"/>
                  </a:lnTo>
                  <a:lnTo>
                    <a:pt x="0" y="25"/>
                  </a:lnTo>
                  <a:lnTo>
                    <a:pt x="0" y="41"/>
                  </a:lnTo>
                  <a:lnTo>
                    <a:pt x="8" y="57"/>
                  </a:lnTo>
                  <a:lnTo>
                    <a:pt x="8" y="48"/>
                  </a:lnTo>
                  <a:lnTo>
                    <a:pt x="17" y="48"/>
                  </a:lnTo>
                  <a:lnTo>
                    <a:pt x="8" y="57"/>
                  </a:lnTo>
                  <a:lnTo>
                    <a:pt x="0" y="73"/>
                  </a:lnTo>
                  <a:lnTo>
                    <a:pt x="17" y="81"/>
                  </a:lnTo>
                  <a:lnTo>
                    <a:pt x="41" y="57"/>
                  </a:lnTo>
                  <a:lnTo>
                    <a:pt x="57" y="48"/>
                  </a:lnTo>
                  <a:lnTo>
                    <a:pt x="65" y="41"/>
                  </a:lnTo>
                  <a:lnTo>
                    <a:pt x="73" y="25"/>
                  </a:lnTo>
                  <a:lnTo>
                    <a:pt x="65" y="16"/>
                  </a:lnTo>
                  <a:lnTo>
                    <a:pt x="73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5" name="Freeform 96">
              <a:extLst>
                <a:ext uri="{FF2B5EF4-FFF2-40B4-BE49-F238E27FC236}">
                  <a16:creationId xmlns:a16="http://schemas.microsoft.com/office/drawing/2014/main" id="{C3EADC27-EA28-4332-AF6F-63A7D6FC4672}"/>
                </a:ext>
              </a:extLst>
            </p:cNvPr>
            <p:cNvSpPr>
              <a:spLocks/>
            </p:cNvSpPr>
            <p:nvPr/>
          </p:nvSpPr>
          <p:spPr bwMode="gray">
            <a:xfrm>
              <a:off x="2297113" y="4514850"/>
              <a:ext cx="301625" cy="438150"/>
            </a:xfrm>
            <a:custGeom>
              <a:avLst/>
              <a:gdLst>
                <a:gd name="T0" fmla="*/ 155 w 163"/>
                <a:gd name="T1" fmla="*/ 137 h 235"/>
                <a:gd name="T2" fmla="*/ 139 w 163"/>
                <a:gd name="T3" fmla="*/ 137 h 235"/>
                <a:gd name="T4" fmla="*/ 139 w 163"/>
                <a:gd name="T5" fmla="*/ 122 h 235"/>
                <a:gd name="T6" fmla="*/ 121 w 163"/>
                <a:gd name="T7" fmla="*/ 131 h 235"/>
                <a:gd name="T8" fmla="*/ 105 w 163"/>
                <a:gd name="T9" fmla="*/ 122 h 235"/>
                <a:gd name="T10" fmla="*/ 96 w 163"/>
                <a:gd name="T11" fmla="*/ 97 h 235"/>
                <a:gd name="T12" fmla="*/ 114 w 163"/>
                <a:gd name="T13" fmla="*/ 65 h 235"/>
                <a:gd name="T14" fmla="*/ 145 w 163"/>
                <a:gd name="T15" fmla="*/ 49 h 235"/>
                <a:gd name="T16" fmla="*/ 139 w 163"/>
                <a:gd name="T17" fmla="*/ 41 h 235"/>
                <a:gd name="T18" fmla="*/ 145 w 163"/>
                <a:gd name="T19" fmla="*/ 41 h 235"/>
                <a:gd name="T20" fmla="*/ 145 w 163"/>
                <a:gd name="T21" fmla="*/ 32 h 235"/>
                <a:gd name="T22" fmla="*/ 139 w 163"/>
                <a:gd name="T23" fmla="*/ 25 h 235"/>
                <a:gd name="T24" fmla="*/ 105 w 163"/>
                <a:gd name="T25" fmla="*/ 32 h 235"/>
                <a:gd name="T26" fmla="*/ 96 w 163"/>
                <a:gd name="T27" fmla="*/ 16 h 235"/>
                <a:gd name="T28" fmla="*/ 81 w 163"/>
                <a:gd name="T29" fmla="*/ 0 h 235"/>
                <a:gd name="T30" fmla="*/ 73 w 163"/>
                <a:gd name="T31" fmla="*/ 0 h 235"/>
                <a:gd name="T32" fmla="*/ 81 w 163"/>
                <a:gd name="T33" fmla="*/ 9 h 235"/>
                <a:gd name="T34" fmla="*/ 73 w 163"/>
                <a:gd name="T35" fmla="*/ 25 h 235"/>
                <a:gd name="T36" fmla="*/ 65 w 163"/>
                <a:gd name="T37" fmla="*/ 32 h 235"/>
                <a:gd name="T38" fmla="*/ 49 w 163"/>
                <a:gd name="T39" fmla="*/ 41 h 235"/>
                <a:gd name="T40" fmla="*/ 25 w 163"/>
                <a:gd name="T41" fmla="*/ 65 h 235"/>
                <a:gd name="T42" fmla="*/ 8 w 163"/>
                <a:gd name="T43" fmla="*/ 57 h 235"/>
                <a:gd name="T44" fmla="*/ 16 w 163"/>
                <a:gd name="T45" fmla="*/ 41 h 235"/>
                <a:gd name="T46" fmla="*/ 0 w 163"/>
                <a:gd name="T47" fmla="*/ 57 h 235"/>
                <a:gd name="T48" fmla="*/ 8 w 163"/>
                <a:gd name="T49" fmla="*/ 72 h 235"/>
                <a:gd name="T50" fmla="*/ 0 w 163"/>
                <a:gd name="T51" fmla="*/ 72 h 235"/>
                <a:gd name="T52" fmla="*/ 16 w 163"/>
                <a:gd name="T53" fmla="*/ 89 h 235"/>
                <a:gd name="T54" fmla="*/ 33 w 163"/>
                <a:gd name="T55" fmla="*/ 106 h 235"/>
                <a:gd name="T56" fmla="*/ 73 w 163"/>
                <a:gd name="T57" fmla="*/ 186 h 235"/>
                <a:gd name="T58" fmla="*/ 139 w 163"/>
                <a:gd name="T59" fmla="*/ 234 h 235"/>
                <a:gd name="T60" fmla="*/ 155 w 163"/>
                <a:gd name="T61" fmla="*/ 227 h 235"/>
                <a:gd name="T62" fmla="*/ 162 w 163"/>
                <a:gd name="T63" fmla="*/ 211 h 235"/>
                <a:gd name="T64" fmla="*/ 155 w 163"/>
                <a:gd name="T65" fmla="*/ 203 h 235"/>
                <a:gd name="T66" fmla="*/ 162 w 163"/>
                <a:gd name="T67" fmla="*/ 154 h 235"/>
                <a:gd name="T68" fmla="*/ 155 w 163"/>
                <a:gd name="T69" fmla="*/ 13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3" h="235">
                  <a:moveTo>
                    <a:pt x="155" y="137"/>
                  </a:moveTo>
                  <a:lnTo>
                    <a:pt x="139" y="137"/>
                  </a:lnTo>
                  <a:lnTo>
                    <a:pt x="139" y="122"/>
                  </a:lnTo>
                  <a:lnTo>
                    <a:pt x="121" y="131"/>
                  </a:lnTo>
                  <a:lnTo>
                    <a:pt x="105" y="122"/>
                  </a:lnTo>
                  <a:lnTo>
                    <a:pt x="96" y="97"/>
                  </a:lnTo>
                  <a:lnTo>
                    <a:pt x="114" y="65"/>
                  </a:lnTo>
                  <a:lnTo>
                    <a:pt x="145" y="49"/>
                  </a:lnTo>
                  <a:lnTo>
                    <a:pt x="139" y="41"/>
                  </a:lnTo>
                  <a:lnTo>
                    <a:pt x="145" y="41"/>
                  </a:lnTo>
                  <a:lnTo>
                    <a:pt x="145" y="32"/>
                  </a:lnTo>
                  <a:lnTo>
                    <a:pt x="139" y="25"/>
                  </a:lnTo>
                  <a:lnTo>
                    <a:pt x="105" y="32"/>
                  </a:lnTo>
                  <a:lnTo>
                    <a:pt x="96" y="16"/>
                  </a:lnTo>
                  <a:lnTo>
                    <a:pt x="81" y="0"/>
                  </a:lnTo>
                  <a:lnTo>
                    <a:pt x="73" y="0"/>
                  </a:lnTo>
                  <a:lnTo>
                    <a:pt x="81" y="9"/>
                  </a:lnTo>
                  <a:lnTo>
                    <a:pt x="73" y="25"/>
                  </a:lnTo>
                  <a:lnTo>
                    <a:pt x="65" y="32"/>
                  </a:lnTo>
                  <a:lnTo>
                    <a:pt x="49" y="41"/>
                  </a:lnTo>
                  <a:lnTo>
                    <a:pt x="25" y="65"/>
                  </a:lnTo>
                  <a:lnTo>
                    <a:pt x="8" y="57"/>
                  </a:lnTo>
                  <a:lnTo>
                    <a:pt x="16" y="41"/>
                  </a:lnTo>
                  <a:lnTo>
                    <a:pt x="0" y="57"/>
                  </a:lnTo>
                  <a:lnTo>
                    <a:pt x="8" y="72"/>
                  </a:lnTo>
                  <a:lnTo>
                    <a:pt x="0" y="72"/>
                  </a:lnTo>
                  <a:lnTo>
                    <a:pt x="16" y="89"/>
                  </a:lnTo>
                  <a:lnTo>
                    <a:pt x="33" y="106"/>
                  </a:lnTo>
                  <a:lnTo>
                    <a:pt x="73" y="186"/>
                  </a:lnTo>
                  <a:lnTo>
                    <a:pt x="139" y="234"/>
                  </a:lnTo>
                  <a:lnTo>
                    <a:pt x="155" y="227"/>
                  </a:lnTo>
                  <a:lnTo>
                    <a:pt x="162" y="211"/>
                  </a:lnTo>
                  <a:lnTo>
                    <a:pt x="155" y="203"/>
                  </a:lnTo>
                  <a:lnTo>
                    <a:pt x="162" y="154"/>
                  </a:lnTo>
                  <a:lnTo>
                    <a:pt x="155" y="13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6" name="Freeform 97">
              <a:extLst>
                <a:ext uri="{FF2B5EF4-FFF2-40B4-BE49-F238E27FC236}">
                  <a16:creationId xmlns:a16="http://schemas.microsoft.com/office/drawing/2014/main" id="{488562F2-64C8-47C0-AA17-B64B66FEA6A4}"/>
                </a:ext>
              </a:extLst>
            </p:cNvPr>
            <p:cNvSpPr>
              <a:spLocks/>
            </p:cNvSpPr>
            <p:nvPr/>
          </p:nvSpPr>
          <p:spPr bwMode="gray">
            <a:xfrm>
              <a:off x="2584450" y="4745038"/>
              <a:ext cx="273050" cy="330200"/>
            </a:xfrm>
            <a:custGeom>
              <a:avLst/>
              <a:gdLst>
                <a:gd name="T0" fmla="*/ 146 w 147"/>
                <a:gd name="T1" fmla="*/ 137 h 178"/>
                <a:gd name="T2" fmla="*/ 146 w 147"/>
                <a:gd name="T3" fmla="*/ 112 h 178"/>
                <a:gd name="T4" fmla="*/ 137 w 147"/>
                <a:gd name="T5" fmla="*/ 96 h 178"/>
                <a:gd name="T6" fmla="*/ 137 w 147"/>
                <a:gd name="T7" fmla="*/ 89 h 178"/>
                <a:gd name="T8" fmla="*/ 121 w 147"/>
                <a:gd name="T9" fmla="*/ 89 h 178"/>
                <a:gd name="T10" fmla="*/ 112 w 147"/>
                <a:gd name="T11" fmla="*/ 72 h 178"/>
                <a:gd name="T12" fmla="*/ 112 w 147"/>
                <a:gd name="T13" fmla="*/ 64 h 178"/>
                <a:gd name="T14" fmla="*/ 105 w 147"/>
                <a:gd name="T15" fmla="*/ 49 h 178"/>
                <a:gd name="T16" fmla="*/ 56 w 147"/>
                <a:gd name="T17" fmla="*/ 32 h 178"/>
                <a:gd name="T18" fmla="*/ 49 w 147"/>
                <a:gd name="T19" fmla="*/ 24 h 178"/>
                <a:gd name="T20" fmla="*/ 49 w 147"/>
                <a:gd name="T21" fmla="*/ 0 h 178"/>
                <a:gd name="T22" fmla="*/ 32 w 147"/>
                <a:gd name="T23" fmla="*/ 0 h 178"/>
                <a:gd name="T24" fmla="*/ 15 w 147"/>
                <a:gd name="T25" fmla="*/ 15 h 178"/>
                <a:gd name="T26" fmla="*/ 0 w 147"/>
                <a:gd name="T27" fmla="*/ 15 h 178"/>
                <a:gd name="T28" fmla="*/ 7 w 147"/>
                <a:gd name="T29" fmla="*/ 32 h 178"/>
                <a:gd name="T30" fmla="*/ 0 w 147"/>
                <a:gd name="T31" fmla="*/ 81 h 178"/>
                <a:gd name="T32" fmla="*/ 7 w 147"/>
                <a:gd name="T33" fmla="*/ 89 h 178"/>
                <a:gd name="T34" fmla="*/ 0 w 147"/>
                <a:gd name="T35" fmla="*/ 105 h 178"/>
                <a:gd name="T36" fmla="*/ 7 w 147"/>
                <a:gd name="T37" fmla="*/ 129 h 178"/>
                <a:gd name="T38" fmla="*/ 7 w 147"/>
                <a:gd name="T39" fmla="*/ 137 h 178"/>
                <a:gd name="T40" fmla="*/ 15 w 147"/>
                <a:gd name="T41" fmla="*/ 177 h 178"/>
                <a:gd name="T42" fmla="*/ 24 w 147"/>
                <a:gd name="T43" fmla="*/ 177 h 178"/>
                <a:gd name="T44" fmla="*/ 40 w 147"/>
                <a:gd name="T45" fmla="*/ 161 h 178"/>
                <a:gd name="T46" fmla="*/ 65 w 147"/>
                <a:gd name="T47" fmla="*/ 171 h 178"/>
                <a:gd name="T48" fmla="*/ 72 w 147"/>
                <a:gd name="T49" fmla="*/ 161 h 178"/>
                <a:gd name="T50" fmla="*/ 89 w 147"/>
                <a:gd name="T51" fmla="*/ 171 h 178"/>
                <a:gd name="T52" fmla="*/ 97 w 147"/>
                <a:gd name="T53" fmla="*/ 129 h 178"/>
                <a:gd name="T54" fmla="*/ 129 w 147"/>
                <a:gd name="T55" fmla="*/ 129 h 178"/>
                <a:gd name="T56" fmla="*/ 146 w 147"/>
                <a:gd name="T57" fmla="*/ 137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7" h="178">
                  <a:moveTo>
                    <a:pt x="146" y="137"/>
                  </a:moveTo>
                  <a:lnTo>
                    <a:pt x="146" y="112"/>
                  </a:lnTo>
                  <a:lnTo>
                    <a:pt x="137" y="96"/>
                  </a:lnTo>
                  <a:lnTo>
                    <a:pt x="137" y="89"/>
                  </a:lnTo>
                  <a:lnTo>
                    <a:pt x="121" y="89"/>
                  </a:lnTo>
                  <a:lnTo>
                    <a:pt x="112" y="72"/>
                  </a:lnTo>
                  <a:lnTo>
                    <a:pt x="112" y="64"/>
                  </a:lnTo>
                  <a:lnTo>
                    <a:pt x="105" y="49"/>
                  </a:lnTo>
                  <a:lnTo>
                    <a:pt x="56" y="32"/>
                  </a:lnTo>
                  <a:lnTo>
                    <a:pt x="49" y="24"/>
                  </a:lnTo>
                  <a:lnTo>
                    <a:pt x="49" y="0"/>
                  </a:lnTo>
                  <a:lnTo>
                    <a:pt x="32" y="0"/>
                  </a:lnTo>
                  <a:lnTo>
                    <a:pt x="15" y="15"/>
                  </a:lnTo>
                  <a:lnTo>
                    <a:pt x="0" y="15"/>
                  </a:lnTo>
                  <a:lnTo>
                    <a:pt x="7" y="32"/>
                  </a:lnTo>
                  <a:lnTo>
                    <a:pt x="0" y="81"/>
                  </a:lnTo>
                  <a:lnTo>
                    <a:pt x="7" y="89"/>
                  </a:lnTo>
                  <a:lnTo>
                    <a:pt x="0" y="105"/>
                  </a:lnTo>
                  <a:lnTo>
                    <a:pt x="7" y="129"/>
                  </a:lnTo>
                  <a:lnTo>
                    <a:pt x="7" y="137"/>
                  </a:lnTo>
                  <a:lnTo>
                    <a:pt x="15" y="177"/>
                  </a:lnTo>
                  <a:lnTo>
                    <a:pt x="24" y="177"/>
                  </a:lnTo>
                  <a:lnTo>
                    <a:pt x="40" y="161"/>
                  </a:lnTo>
                  <a:lnTo>
                    <a:pt x="65" y="171"/>
                  </a:lnTo>
                  <a:lnTo>
                    <a:pt x="72" y="161"/>
                  </a:lnTo>
                  <a:lnTo>
                    <a:pt x="89" y="171"/>
                  </a:lnTo>
                  <a:lnTo>
                    <a:pt x="97" y="129"/>
                  </a:lnTo>
                  <a:lnTo>
                    <a:pt x="129" y="129"/>
                  </a:lnTo>
                  <a:lnTo>
                    <a:pt x="146" y="13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7" name="Freeform 98">
              <a:extLst>
                <a:ext uri="{FF2B5EF4-FFF2-40B4-BE49-F238E27FC236}">
                  <a16:creationId xmlns:a16="http://schemas.microsoft.com/office/drawing/2014/main" id="{76FDEC04-6AD4-428B-8F71-76598D6F06FD}"/>
                </a:ext>
              </a:extLst>
            </p:cNvPr>
            <p:cNvSpPr>
              <a:spLocks/>
            </p:cNvSpPr>
            <p:nvPr/>
          </p:nvSpPr>
          <p:spPr bwMode="gray">
            <a:xfrm>
              <a:off x="2749550" y="4986338"/>
              <a:ext cx="196850" cy="209550"/>
            </a:xfrm>
            <a:custGeom>
              <a:avLst/>
              <a:gdLst>
                <a:gd name="T0" fmla="*/ 97 w 106"/>
                <a:gd name="T1" fmla="*/ 82 h 114"/>
                <a:gd name="T2" fmla="*/ 105 w 106"/>
                <a:gd name="T3" fmla="*/ 66 h 114"/>
                <a:gd name="T4" fmla="*/ 88 w 106"/>
                <a:gd name="T5" fmla="*/ 57 h 114"/>
                <a:gd name="T6" fmla="*/ 88 w 106"/>
                <a:gd name="T7" fmla="*/ 42 h 114"/>
                <a:gd name="T8" fmla="*/ 82 w 106"/>
                <a:gd name="T9" fmla="*/ 42 h 114"/>
                <a:gd name="T10" fmla="*/ 57 w 106"/>
                <a:gd name="T11" fmla="*/ 32 h 114"/>
                <a:gd name="T12" fmla="*/ 57 w 106"/>
                <a:gd name="T13" fmla="*/ 8 h 114"/>
                <a:gd name="T14" fmla="*/ 40 w 106"/>
                <a:gd name="T15" fmla="*/ 0 h 114"/>
                <a:gd name="T16" fmla="*/ 8 w 106"/>
                <a:gd name="T17" fmla="*/ 0 h 114"/>
                <a:gd name="T18" fmla="*/ 0 w 106"/>
                <a:gd name="T19" fmla="*/ 42 h 114"/>
                <a:gd name="T20" fmla="*/ 16 w 106"/>
                <a:gd name="T21" fmla="*/ 66 h 114"/>
                <a:gd name="T22" fmla="*/ 40 w 106"/>
                <a:gd name="T23" fmla="*/ 66 h 114"/>
                <a:gd name="T24" fmla="*/ 57 w 106"/>
                <a:gd name="T25" fmla="*/ 82 h 114"/>
                <a:gd name="T26" fmla="*/ 57 w 106"/>
                <a:gd name="T27" fmla="*/ 89 h 114"/>
                <a:gd name="T28" fmla="*/ 48 w 106"/>
                <a:gd name="T29" fmla="*/ 106 h 114"/>
                <a:gd name="T30" fmla="*/ 72 w 106"/>
                <a:gd name="T31" fmla="*/ 113 h 114"/>
                <a:gd name="T32" fmla="*/ 82 w 106"/>
                <a:gd name="T33" fmla="*/ 106 h 114"/>
                <a:gd name="T34" fmla="*/ 97 w 106"/>
                <a:gd name="T35" fmla="*/ 97 h 114"/>
                <a:gd name="T36" fmla="*/ 97 w 106"/>
                <a:gd name="T37" fmla="*/ 82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6" h="114">
                  <a:moveTo>
                    <a:pt x="97" y="82"/>
                  </a:moveTo>
                  <a:lnTo>
                    <a:pt x="105" y="66"/>
                  </a:lnTo>
                  <a:lnTo>
                    <a:pt x="88" y="57"/>
                  </a:lnTo>
                  <a:lnTo>
                    <a:pt x="88" y="42"/>
                  </a:lnTo>
                  <a:lnTo>
                    <a:pt x="82" y="42"/>
                  </a:lnTo>
                  <a:lnTo>
                    <a:pt x="57" y="32"/>
                  </a:lnTo>
                  <a:lnTo>
                    <a:pt x="57" y="8"/>
                  </a:lnTo>
                  <a:lnTo>
                    <a:pt x="40" y="0"/>
                  </a:lnTo>
                  <a:lnTo>
                    <a:pt x="8" y="0"/>
                  </a:lnTo>
                  <a:lnTo>
                    <a:pt x="0" y="42"/>
                  </a:lnTo>
                  <a:lnTo>
                    <a:pt x="16" y="66"/>
                  </a:lnTo>
                  <a:lnTo>
                    <a:pt x="40" y="66"/>
                  </a:lnTo>
                  <a:lnTo>
                    <a:pt x="57" y="82"/>
                  </a:lnTo>
                  <a:lnTo>
                    <a:pt x="57" y="89"/>
                  </a:lnTo>
                  <a:lnTo>
                    <a:pt x="48" y="106"/>
                  </a:lnTo>
                  <a:lnTo>
                    <a:pt x="72" y="113"/>
                  </a:lnTo>
                  <a:lnTo>
                    <a:pt x="82" y="106"/>
                  </a:lnTo>
                  <a:lnTo>
                    <a:pt x="97" y="97"/>
                  </a:lnTo>
                  <a:lnTo>
                    <a:pt x="97" y="8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8" name="Freeform 99">
              <a:extLst>
                <a:ext uri="{FF2B5EF4-FFF2-40B4-BE49-F238E27FC236}">
                  <a16:creationId xmlns:a16="http://schemas.microsoft.com/office/drawing/2014/main" id="{51A30690-6082-4C49-8D55-04119EDC64AA}"/>
                </a:ext>
              </a:extLst>
            </p:cNvPr>
            <p:cNvSpPr>
              <a:spLocks/>
            </p:cNvSpPr>
            <p:nvPr/>
          </p:nvSpPr>
          <p:spPr bwMode="gray">
            <a:xfrm>
              <a:off x="2836863" y="5273675"/>
              <a:ext cx="139700" cy="122238"/>
            </a:xfrm>
            <a:custGeom>
              <a:avLst/>
              <a:gdLst>
                <a:gd name="T0" fmla="*/ 65 w 75"/>
                <a:gd name="T1" fmla="*/ 49 h 66"/>
                <a:gd name="T2" fmla="*/ 74 w 75"/>
                <a:gd name="T3" fmla="*/ 31 h 66"/>
                <a:gd name="T4" fmla="*/ 65 w 75"/>
                <a:gd name="T5" fmla="*/ 25 h 66"/>
                <a:gd name="T6" fmla="*/ 40 w 75"/>
                <a:gd name="T7" fmla="*/ 8 h 66"/>
                <a:gd name="T8" fmla="*/ 34 w 75"/>
                <a:gd name="T9" fmla="*/ 8 h 66"/>
                <a:gd name="T10" fmla="*/ 24 w 75"/>
                <a:gd name="T11" fmla="*/ 0 h 66"/>
                <a:gd name="T12" fmla="*/ 15 w 75"/>
                <a:gd name="T13" fmla="*/ 0 h 66"/>
                <a:gd name="T14" fmla="*/ 0 w 75"/>
                <a:gd name="T15" fmla="*/ 56 h 66"/>
                <a:gd name="T16" fmla="*/ 9 w 75"/>
                <a:gd name="T17" fmla="*/ 56 h 66"/>
                <a:gd name="T18" fmla="*/ 34 w 75"/>
                <a:gd name="T19" fmla="*/ 65 h 66"/>
                <a:gd name="T20" fmla="*/ 57 w 75"/>
                <a:gd name="T21" fmla="*/ 65 h 66"/>
                <a:gd name="T22" fmla="*/ 65 w 75"/>
                <a:gd name="T23" fmla="*/ 4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66">
                  <a:moveTo>
                    <a:pt x="65" y="49"/>
                  </a:moveTo>
                  <a:lnTo>
                    <a:pt x="74" y="31"/>
                  </a:lnTo>
                  <a:lnTo>
                    <a:pt x="65" y="25"/>
                  </a:lnTo>
                  <a:lnTo>
                    <a:pt x="40" y="8"/>
                  </a:lnTo>
                  <a:lnTo>
                    <a:pt x="34" y="8"/>
                  </a:lnTo>
                  <a:lnTo>
                    <a:pt x="24" y="0"/>
                  </a:lnTo>
                  <a:lnTo>
                    <a:pt x="15" y="0"/>
                  </a:lnTo>
                  <a:lnTo>
                    <a:pt x="0" y="56"/>
                  </a:lnTo>
                  <a:lnTo>
                    <a:pt x="9" y="56"/>
                  </a:lnTo>
                  <a:lnTo>
                    <a:pt x="34" y="65"/>
                  </a:lnTo>
                  <a:lnTo>
                    <a:pt x="57" y="65"/>
                  </a:lnTo>
                  <a:lnTo>
                    <a:pt x="65" y="4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29" name="Freeform 100">
              <a:extLst>
                <a:ext uri="{FF2B5EF4-FFF2-40B4-BE49-F238E27FC236}">
                  <a16:creationId xmlns:a16="http://schemas.microsoft.com/office/drawing/2014/main" id="{41B0FBA0-1589-4ECF-9710-C4CA3F7E6F20}"/>
                </a:ext>
              </a:extLst>
            </p:cNvPr>
            <p:cNvSpPr>
              <a:spLocks/>
            </p:cNvSpPr>
            <p:nvPr/>
          </p:nvSpPr>
          <p:spPr bwMode="gray">
            <a:xfrm>
              <a:off x="2473325" y="4394200"/>
              <a:ext cx="938213" cy="971550"/>
            </a:xfrm>
            <a:custGeom>
              <a:avLst/>
              <a:gdLst>
                <a:gd name="T0" fmla="*/ 285 w 505"/>
                <a:gd name="T1" fmla="*/ 16 h 520"/>
                <a:gd name="T2" fmla="*/ 261 w 505"/>
                <a:gd name="T3" fmla="*/ 40 h 520"/>
                <a:gd name="T4" fmla="*/ 236 w 505"/>
                <a:gd name="T5" fmla="*/ 34 h 520"/>
                <a:gd name="T6" fmla="*/ 220 w 505"/>
                <a:gd name="T7" fmla="*/ 40 h 520"/>
                <a:gd name="T8" fmla="*/ 188 w 505"/>
                <a:gd name="T9" fmla="*/ 49 h 520"/>
                <a:gd name="T10" fmla="*/ 180 w 505"/>
                <a:gd name="T11" fmla="*/ 9 h 520"/>
                <a:gd name="T12" fmla="*/ 171 w 505"/>
                <a:gd name="T13" fmla="*/ 0 h 520"/>
                <a:gd name="T14" fmla="*/ 140 w 505"/>
                <a:gd name="T15" fmla="*/ 16 h 520"/>
                <a:gd name="T16" fmla="*/ 124 w 505"/>
                <a:gd name="T17" fmla="*/ 16 h 520"/>
                <a:gd name="T18" fmla="*/ 131 w 505"/>
                <a:gd name="T19" fmla="*/ 40 h 520"/>
                <a:gd name="T20" fmla="*/ 99 w 505"/>
                <a:gd name="T21" fmla="*/ 57 h 520"/>
                <a:gd name="T22" fmla="*/ 83 w 505"/>
                <a:gd name="T23" fmla="*/ 40 h 520"/>
                <a:gd name="T24" fmla="*/ 49 w 505"/>
                <a:gd name="T25" fmla="*/ 49 h 520"/>
                <a:gd name="T26" fmla="*/ 49 w 505"/>
                <a:gd name="T27" fmla="*/ 57 h 520"/>
                <a:gd name="T28" fmla="*/ 49 w 505"/>
                <a:gd name="T29" fmla="*/ 114 h 520"/>
                <a:gd name="T30" fmla="*/ 0 w 505"/>
                <a:gd name="T31" fmla="*/ 162 h 520"/>
                <a:gd name="T32" fmla="*/ 25 w 505"/>
                <a:gd name="T33" fmla="*/ 196 h 520"/>
                <a:gd name="T34" fmla="*/ 43 w 505"/>
                <a:gd name="T35" fmla="*/ 202 h 520"/>
                <a:gd name="T36" fmla="*/ 74 w 505"/>
                <a:gd name="T37" fmla="*/ 202 h 520"/>
                <a:gd name="T38" fmla="*/ 108 w 505"/>
                <a:gd name="T39" fmla="*/ 187 h 520"/>
                <a:gd name="T40" fmla="*/ 115 w 505"/>
                <a:gd name="T41" fmla="*/ 219 h 520"/>
                <a:gd name="T42" fmla="*/ 171 w 505"/>
                <a:gd name="T43" fmla="*/ 251 h 520"/>
                <a:gd name="T44" fmla="*/ 180 w 505"/>
                <a:gd name="T45" fmla="*/ 276 h 520"/>
                <a:gd name="T46" fmla="*/ 196 w 505"/>
                <a:gd name="T47" fmla="*/ 283 h 520"/>
                <a:gd name="T48" fmla="*/ 205 w 505"/>
                <a:gd name="T49" fmla="*/ 324 h 520"/>
                <a:gd name="T50" fmla="*/ 230 w 505"/>
                <a:gd name="T51" fmla="*/ 358 h 520"/>
                <a:gd name="T52" fmla="*/ 236 w 505"/>
                <a:gd name="T53" fmla="*/ 373 h 520"/>
                <a:gd name="T54" fmla="*/ 245 w 505"/>
                <a:gd name="T55" fmla="*/ 398 h 520"/>
                <a:gd name="T56" fmla="*/ 261 w 505"/>
                <a:gd name="T57" fmla="*/ 422 h 520"/>
                <a:gd name="T58" fmla="*/ 211 w 505"/>
                <a:gd name="T59" fmla="*/ 470 h 520"/>
                <a:gd name="T60" fmla="*/ 230 w 505"/>
                <a:gd name="T61" fmla="*/ 478 h 520"/>
                <a:gd name="T62" fmla="*/ 261 w 505"/>
                <a:gd name="T63" fmla="*/ 495 h 520"/>
                <a:gd name="T64" fmla="*/ 261 w 505"/>
                <a:gd name="T65" fmla="*/ 519 h 520"/>
                <a:gd name="T66" fmla="*/ 293 w 505"/>
                <a:gd name="T67" fmla="*/ 485 h 520"/>
                <a:gd name="T68" fmla="*/ 326 w 505"/>
                <a:gd name="T69" fmla="*/ 438 h 520"/>
                <a:gd name="T70" fmla="*/ 333 w 505"/>
                <a:gd name="T71" fmla="*/ 389 h 520"/>
                <a:gd name="T72" fmla="*/ 375 w 505"/>
                <a:gd name="T73" fmla="*/ 364 h 520"/>
                <a:gd name="T74" fmla="*/ 407 w 505"/>
                <a:gd name="T75" fmla="*/ 358 h 520"/>
                <a:gd name="T76" fmla="*/ 423 w 505"/>
                <a:gd name="T77" fmla="*/ 341 h 520"/>
                <a:gd name="T78" fmla="*/ 439 w 505"/>
                <a:gd name="T79" fmla="*/ 299 h 520"/>
                <a:gd name="T80" fmla="*/ 447 w 505"/>
                <a:gd name="T81" fmla="*/ 236 h 520"/>
                <a:gd name="T82" fmla="*/ 504 w 505"/>
                <a:gd name="T83" fmla="*/ 162 h 520"/>
                <a:gd name="T84" fmla="*/ 472 w 505"/>
                <a:gd name="T85" fmla="*/ 130 h 520"/>
                <a:gd name="T86" fmla="*/ 416 w 505"/>
                <a:gd name="T87" fmla="*/ 106 h 520"/>
                <a:gd name="T88" fmla="*/ 375 w 505"/>
                <a:gd name="T89" fmla="*/ 97 h 520"/>
                <a:gd name="T90" fmla="*/ 375 w 505"/>
                <a:gd name="T91" fmla="*/ 81 h 520"/>
                <a:gd name="T92" fmla="*/ 333 w 505"/>
                <a:gd name="T93" fmla="*/ 74 h 520"/>
                <a:gd name="T94" fmla="*/ 326 w 505"/>
                <a:gd name="T95" fmla="*/ 65 h 520"/>
                <a:gd name="T96" fmla="*/ 302 w 505"/>
                <a:gd name="T97" fmla="*/ 65 h 520"/>
                <a:gd name="T98" fmla="*/ 293 w 505"/>
                <a:gd name="T99" fmla="*/ 74 h 520"/>
                <a:gd name="T100" fmla="*/ 293 w 505"/>
                <a:gd name="T101" fmla="*/ 65 h 520"/>
                <a:gd name="T102" fmla="*/ 310 w 505"/>
                <a:gd name="T103" fmla="*/ 40 h 520"/>
                <a:gd name="T104" fmla="*/ 293 w 505"/>
                <a:gd name="T105" fmla="*/ 16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05" h="520">
                  <a:moveTo>
                    <a:pt x="293" y="16"/>
                  </a:moveTo>
                  <a:lnTo>
                    <a:pt x="285" y="16"/>
                  </a:lnTo>
                  <a:lnTo>
                    <a:pt x="270" y="34"/>
                  </a:lnTo>
                  <a:lnTo>
                    <a:pt x="261" y="40"/>
                  </a:lnTo>
                  <a:lnTo>
                    <a:pt x="253" y="34"/>
                  </a:lnTo>
                  <a:lnTo>
                    <a:pt x="236" y="34"/>
                  </a:lnTo>
                  <a:lnTo>
                    <a:pt x="230" y="40"/>
                  </a:lnTo>
                  <a:lnTo>
                    <a:pt x="220" y="40"/>
                  </a:lnTo>
                  <a:lnTo>
                    <a:pt x="196" y="49"/>
                  </a:lnTo>
                  <a:lnTo>
                    <a:pt x="188" y="49"/>
                  </a:lnTo>
                  <a:lnTo>
                    <a:pt x="180" y="34"/>
                  </a:lnTo>
                  <a:lnTo>
                    <a:pt x="180" y="9"/>
                  </a:lnTo>
                  <a:lnTo>
                    <a:pt x="180" y="0"/>
                  </a:lnTo>
                  <a:lnTo>
                    <a:pt x="171" y="0"/>
                  </a:lnTo>
                  <a:lnTo>
                    <a:pt x="164" y="9"/>
                  </a:lnTo>
                  <a:lnTo>
                    <a:pt x="140" y="16"/>
                  </a:lnTo>
                  <a:lnTo>
                    <a:pt x="115" y="9"/>
                  </a:lnTo>
                  <a:lnTo>
                    <a:pt x="124" y="16"/>
                  </a:lnTo>
                  <a:lnTo>
                    <a:pt x="124" y="34"/>
                  </a:lnTo>
                  <a:lnTo>
                    <a:pt x="131" y="40"/>
                  </a:lnTo>
                  <a:lnTo>
                    <a:pt x="108" y="57"/>
                  </a:lnTo>
                  <a:lnTo>
                    <a:pt x="99" y="57"/>
                  </a:lnTo>
                  <a:lnTo>
                    <a:pt x="91" y="49"/>
                  </a:lnTo>
                  <a:lnTo>
                    <a:pt x="83" y="40"/>
                  </a:lnTo>
                  <a:lnTo>
                    <a:pt x="49" y="40"/>
                  </a:lnTo>
                  <a:lnTo>
                    <a:pt x="49" y="49"/>
                  </a:lnTo>
                  <a:lnTo>
                    <a:pt x="59" y="57"/>
                  </a:lnTo>
                  <a:lnTo>
                    <a:pt x="49" y="57"/>
                  </a:lnTo>
                  <a:lnTo>
                    <a:pt x="59" y="81"/>
                  </a:lnTo>
                  <a:lnTo>
                    <a:pt x="49" y="114"/>
                  </a:lnTo>
                  <a:lnTo>
                    <a:pt x="18" y="130"/>
                  </a:lnTo>
                  <a:lnTo>
                    <a:pt x="0" y="162"/>
                  </a:lnTo>
                  <a:lnTo>
                    <a:pt x="9" y="187"/>
                  </a:lnTo>
                  <a:lnTo>
                    <a:pt x="25" y="196"/>
                  </a:lnTo>
                  <a:lnTo>
                    <a:pt x="43" y="187"/>
                  </a:lnTo>
                  <a:lnTo>
                    <a:pt x="43" y="202"/>
                  </a:lnTo>
                  <a:lnTo>
                    <a:pt x="59" y="202"/>
                  </a:lnTo>
                  <a:lnTo>
                    <a:pt x="74" y="202"/>
                  </a:lnTo>
                  <a:lnTo>
                    <a:pt x="91" y="187"/>
                  </a:lnTo>
                  <a:lnTo>
                    <a:pt x="108" y="187"/>
                  </a:lnTo>
                  <a:lnTo>
                    <a:pt x="108" y="211"/>
                  </a:lnTo>
                  <a:lnTo>
                    <a:pt x="115" y="219"/>
                  </a:lnTo>
                  <a:lnTo>
                    <a:pt x="164" y="236"/>
                  </a:lnTo>
                  <a:lnTo>
                    <a:pt x="171" y="251"/>
                  </a:lnTo>
                  <a:lnTo>
                    <a:pt x="171" y="259"/>
                  </a:lnTo>
                  <a:lnTo>
                    <a:pt x="180" y="276"/>
                  </a:lnTo>
                  <a:lnTo>
                    <a:pt x="196" y="276"/>
                  </a:lnTo>
                  <a:lnTo>
                    <a:pt x="196" y="283"/>
                  </a:lnTo>
                  <a:lnTo>
                    <a:pt x="205" y="299"/>
                  </a:lnTo>
                  <a:lnTo>
                    <a:pt x="205" y="324"/>
                  </a:lnTo>
                  <a:lnTo>
                    <a:pt x="205" y="348"/>
                  </a:lnTo>
                  <a:lnTo>
                    <a:pt x="230" y="358"/>
                  </a:lnTo>
                  <a:lnTo>
                    <a:pt x="236" y="358"/>
                  </a:lnTo>
                  <a:lnTo>
                    <a:pt x="236" y="373"/>
                  </a:lnTo>
                  <a:lnTo>
                    <a:pt x="253" y="382"/>
                  </a:lnTo>
                  <a:lnTo>
                    <a:pt x="245" y="398"/>
                  </a:lnTo>
                  <a:lnTo>
                    <a:pt x="253" y="398"/>
                  </a:lnTo>
                  <a:lnTo>
                    <a:pt x="261" y="422"/>
                  </a:lnTo>
                  <a:lnTo>
                    <a:pt x="245" y="429"/>
                  </a:lnTo>
                  <a:lnTo>
                    <a:pt x="211" y="470"/>
                  </a:lnTo>
                  <a:lnTo>
                    <a:pt x="220" y="470"/>
                  </a:lnTo>
                  <a:lnTo>
                    <a:pt x="230" y="478"/>
                  </a:lnTo>
                  <a:lnTo>
                    <a:pt x="236" y="478"/>
                  </a:lnTo>
                  <a:lnTo>
                    <a:pt x="261" y="495"/>
                  </a:lnTo>
                  <a:lnTo>
                    <a:pt x="270" y="501"/>
                  </a:lnTo>
                  <a:lnTo>
                    <a:pt x="261" y="519"/>
                  </a:lnTo>
                  <a:lnTo>
                    <a:pt x="277" y="501"/>
                  </a:lnTo>
                  <a:lnTo>
                    <a:pt x="293" y="485"/>
                  </a:lnTo>
                  <a:lnTo>
                    <a:pt x="310" y="453"/>
                  </a:lnTo>
                  <a:lnTo>
                    <a:pt x="326" y="438"/>
                  </a:lnTo>
                  <a:lnTo>
                    <a:pt x="326" y="405"/>
                  </a:lnTo>
                  <a:lnTo>
                    <a:pt x="333" y="389"/>
                  </a:lnTo>
                  <a:lnTo>
                    <a:pt x="350" y="382"/>
                  </a:lnTo>
                  <a:lnTo>
                    <a:pt x="375" y="364"/>
                  </a:lnTo>
                  <a:lnTo>
                    <a:pt x="407" y="364"/>
                  </a:lnTo>
                  <a:lnTo>
                    <a:pt x="407" y="358"/>
                  </a:lnTo>
                  <a:lnTo>
                    <a:pt x="423" y="348"/>
                  </a:lnTo>
                  <a:lnTo>
                    <a:pt x="423" y="341"/>
                  </a:lnTo>
                  <a:lnTo>
                    <a:pt x="439" y="316"/>
                  </a:lnTo>
                  <a:lnTo>
                    <a:pt x="439" y="299"/>
                  </a:lnTo>
                  <a:lnTo>
                    <a:pt x="447" y="292"/>
                  </a:lnTo>
                  <a:lnTo>
                    <a:pt x="447" y="236"/>
                  </a:lnTo>
                  <a:lnTo>
                    <a:pt x="488" y="187"/>
                  </a:lnTo>
                  <a:lnTo>
                    <a:pt x="504" y="162"/>
                  </a:lnTo>
                  <a:lnTo>
                    <a:pt x="497" y="130"/>
                  </a:lnTo>
                  <a:lnTo>
                    <a:pt x="472" y="130"/>
                  </a:lnTo>
                  <a:lnTo>
                    <a:pt x="432" y="97"/>
                  </a:lnTo>
                  <a:lnTo>
                    <a:pt x="416" y="106"/>
                  </a:lnTo>
                  <a:lnTo>
                    <a:pt x="392" y="97"/>
                  </a:lnTo>
                  <a:lnTo>
                    <a:pt x="375" y="97"/>
                  </a:lnTo>
                  <a:lnTo>
                    <a:pt x="375" y="90"/>
                  </a:lnTo>
                  <a:lnTo>
                    <a:pt x="375" y="81"/>
                  </a:lnTo>
                  <a:lnTo>
                    <a:pt x="367" y="81"/>
                  </a:lnTo>
                  <a:lnTo>
                    <a:pt x="333" y="74"/>
                  </a:lnTo>
                  <a:lnTo>
                    <a:pt x="326" y="81"/>
                  </a:lnTo>
                  <a:lnTo>
                    <a:pt x="326" y="65"/>
                  </a:lnTo>
                  <a:lnTo>
                    <a:pt x="317" y="65"/>
                  </a:lnTo>
                  <a:lnTo>
                    <a:pt x="302" y="65"/>
                  </a:lnTo>
                  <a:lnTo>
                    <a:pt x="302" y="81"/>
                  </a:lnTo>
                  <a:lnTo>
                    <a:pt x="293" y="74"/>
                  </a:lnTo>
                  <a:lnTo>
                    <a:pt x="285" y="81"/>
                  </a:lnTo>
                  <a:lnTo>
                    <a:pt x="293" y="65"/>
                  </a:lnTo>
                  <a:lnTo>
                    <a:pt x="310" y="49"/>
                  </a:lnTo>
                  <a:lnTo>
                    <a:pt x="310" y="40"/>
                  </a:lnTo>
                  <a:lnTo>
                    <a:pt x="302" y="40"/>
                  </a:lnTo>
                  <a:lnTo>
                    <a:pt x="293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0" name="Freeform 101">
              <a:extLst>
                <a:ext uri="{FF2B5EF4-FFF2-40B4-BE49-F238E27FC236}">
                  <a16:creationId xmlns:a16="http://schemas.microsoft.com/office/drawing/2014/main" id="{0EF7E143-CB35-4F4D-9040-8ABD8FE1EFF3}"/>
                </a:ext>
              </a:extLst>
            </p:cNvPr>
            <p:cNvSpPr>
              <a:spLocks/>
            </p:cNvSpPr>
            <p:nvPr/>
          </p:nvSpPr>
          <p:spPr bwMode="gray">
            <a:xfrm>
              <a:off x="2943225" y="4379913"/>
              <a:ext cx="58738" cy="88900"/>
            </a:xfrm>
            <a:custGeom>
              <a:avLst/>
              <a:gdLst>
                <a:gd name="T0" fmla="*/ 0 w 33"/>
                <a:gd name="T1" fmla="*/ 41 h 48"/>
                <a:gd name="T2" fmla="*/ 8 w 33"/>
                <a:gd name="T3" fmla="*/ 47 h 48"/>
                <a:gd name="T4" fmla="*/ 17 w 33"/>
                <a:gd name="T5" fmla="*/ 41 h 48"/>
                <a:gd name="T6" fmla="*/ 32 w 33"/>
                <a:gd name="T7" fmla="*/ 23 h 48"/>
                <a:gd name="T8" fmla="*/ 0 w 33"/>
                <a:gd name="T9" fmla="*/ 0 h 48"/>
                <a:gd name="T10" fmla="*/ 0 w 33"/>
                <a:gd name="T11" fmla="*/ 7 h 48"/>
                <a:gd name="T12" fmla="*/ 0 w 33"/>
                <a:gd name="T13" fmla="*/ 23 h 48"/>
                <a:gd name="T14" fmla="*/ 0 w 33"/>
                <a:gd name="T15" fmla="*/ 4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48">
                  <a:moveTo>
                    <a:pt x="0" y="41"/>
                  </a:moveTo>
                  <a:lnTo>
                    <a:pt x="8" y="47"/>
                  </a:lnTo>
                  <a:lnTo>
                    <a:pt x="17" y="41"/>
                  </a:lnTo>
                  <a:lnTo>
                    <a:pt x="32" y="23"/>
                  </a:lnTo>
                  <a:lnTo>
                    <a:pt x="0" y="0"/>
                  </a:lnTo>
                  <a:lnTo>
                    <a:pt x="0" y="7"/>
                  </a:lnTo>
                  <a:lnTo>
                    <a:pt x="0" y="23"/>
                  </a:lnTo>
                  <a:lnTo>
                    <a:pt x="0" y="4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1" name="Freeform 102">
              <a:extLst>
                <a:ext uri="{FF2B5EF4-FFF2-40B4-BE49-F238E27FC236}">
                  <a16:creationId xmlns:a16="http://schemas.microsoft.com/office/drawing/2014/main" id="{E633E126-928E-449B-9AD8-0987A0E5CA1B}"/>
                </a:ext>
              </a:extLst>
            </p:cNvPr>
            <p:cNvSpPr>
              <a:spLocks/>
            </p:cNvSpPr>
            <p:nvPr/>
          </p:nvSpPr>
          <p:spPr bwMode="gray">
            <a:xfrm>
              <a:off x="2855913" y="4379913"/>
              <a:ext cx="90487" cy="88900"/>
            </a:xfrm>
            <a:custGeom>
              <a:avLst/>
              <a:gdLst>
                <a:gd name="T0" fmla="*/ 48 w 49"/>
                <a:gd name="T1" fmla="*/ 41 h 48"/>
                <a:gd name="T2" fmla="*/ 48 w 49"/>
                <a:gd name="T3" fmla="*/ 23 h 48"/>
                <a:gd name="T4" fmla="*/ 48 w 49"/>
                <a:gd name="T5" fmla="*/ 7 h 48"/>
                <a:gd name="T6" fmla="*/ 48 w 49"/>
                <a:gd name="T7" fmla="*/ 0 h 48"/>
                <a:gd name="T8" fmla="*/ 15 w 49"/>
                <a:gd name="T9" fmla="*/ 0 h 48"/>
                <a:gd name="T10" fmla="*/ 0 w 49"/>
                <a:gd name="T11" fmla="*/ 16 h 48"/>
                <a:gd name="T12" fmla="*/ 15 w 49"/>
                <a:gd name="T13" fmla="*/ 47 h 48"/>
                <a:gd name="T14" fmla="*/ 25 w 49"/>
                <a:gd name="T15" fmla="*/ 47 h 48"/>
                <a:gd name="T16" fmla="*/ 31 w 49"/>
                <a:gd name="T17" fmla="*/ 41 h 48"/>
                <a:gd name="T18" fmla="*/ 48 w 49"/>
                <a:gd name="T19" fmla="*/ 4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48">
                  <a:moveTo>
                    <a:pt x="48" y="41"/>
                  </a:moveTo>
                  <a:lnTo>
                    <a:pt x="48" y="23"/>
                  </a:lnTo>
                  <a:lnTo>
                    <a:pt x="48" y="7"/>
                  </a:lnTo>
                  <a:lnTo>
                    <a:pt x="48" y="0"/>
                  </a:lnTo>
                  <a:lnTo>
                    <a:pt x="15" y="0"/>
                  </a:lnTo>
                  <a:lnTo>
                    <a:pt x="0" y="16"/>
                  </a:lnTo>
                  <a:lnTo>
                    <a:pt x="15" y="47"/>
                  </a:lnTo>
                  <a:lnTo>
                    <a:pt x="25" y="47"/>
                  </a:lnTo>
                  <a:lnTo>
                    <a:pt x="31" y="41"/>
                  </a:lnTo>
                  <a:lnTo>
                    <a:pt x="48" y="4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2" name="Freeform 103">
              <a:extLst>
                <a:ext uri="{FF2B5EF4-FFF2-40B4-BE49-F238E27FC236}">
                  <a16:creationId xmlns:a16="http://schemas.microsoft.com/office/drawing/2014/main" id="{93630AF8-DE41-4BBC-93B7-20B3E133AC12}"/>
                </a:ext>
              </a:extLst>
            </p:cNvPr>
            <p:cNvSpPr>
              <a:spLocks/>
            </p:cNvSpPr>
            <p:nvPr/>
          </p:nvSpPr>
          <p:spPr bwMode="gray">
            <a:xfrm>
              <a:off x="2776538" y="4318000"/>
              <a:ext cx="106362" cy="169863"/>
            </a:xfrm>
            <a:custGeom>
              <a:avLst/>
              <a:gdLst>
                <a:gd name="T0" fmla="*/ 16 w 57"/>
                <a:gd name="T1" fmla="*/ 0 h 90"/>
                <a:gd name="T2" fmla="*/ 32 w 57"/>
                <a:gd name="T3" fmla="*/ 9 h 90"/>
                <a:gd name="T4" fmla="*/ 32 w 57"/>
                <a:gd name="T5" fmla="*/ 15 h 90"/>
                <a:gd name="T6" fmla="*/ 41 w 57"/>
                <a:gd name="T7" fmla="*/ 15 h 90"/>
                <a:gd name="T8" fmla="*/ 56 w 57"/>
                <a:gd name="T9" fmla="*/ 33 h 90"/>
                <a:gd name="T10" fmla="*/ 41 w 57"/>
                <a:gd name="T11" fmla="*/ 49 h 90"/>
                <a:gd name="T12" fmla="*/ 56 w 57"/>
                <a:gd name="T13" fmla="*/ 80 h 90"/>
                <a:gd name="T14" fmla="*/ 32 w 57"/>
                <a:gd name="T15" fmla="*/ 89 h 90"/>
                <a:gd name="T16" fmla="*/ 24 w 57"/>
                <a:gd name="T17" fmla="*/ 89 h 90"/>
                <a:gd name="T18" fmla="*/ 16 w 57"/>
                <a:gd name="T19" fmla="*/ 74 h 90"/>
                <a:gd name="T20" fmla="*/ 16 w 57"/>
                <a:gd name="T21" fmla="*/ 49 h 90"/>
                <a:gd name="T22" fmla="*/ 16 w 57"/>
                <a:gd name="T23" fmla="*/ 40 h 90"/>
                <a:gd name="T24" fmla="*/ 7 w 57"/>
                <a:gd name="T25" fmla="*/ 40 h 90"/>
                <a:gd name="T26" fmla="*/ 0 w 57"/>
                <a:gd name="T27" fmla="*/ 33 h 90"/>
                <a:gd name="T28" fmla="*/ 0 w 57"/>
                <a:gd name="T29" fmla="*/ 15 h 90"/>
                <a:gd name="T30" fmla="*/ 7 w 57"/>
                <a:gd name="T31" fmla="*/ 15 h 90"/>
                <a:gd name="T32" fmla="*/ 7 w 57"/>
                <a:gd name="T33" fmla="*/ 9 h 90"/>
                <a:gd name="T34" fmla="*/ 16 w 57"/>
                <a:gd name="T35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7" h="90">
                  <a:moveTo>
                    <a:pt x="16" y="0"/>
                  </a:moveTo>
                  <a:lnTo>
                    <a:pt x="32" y="9"/>
                  </a:lnTo>
                  <a:lnTo>
                    <a:pt x="32" y="15"/>
                  </a:lnTo>
                  <a:lnTo>
                    <a:pt x="41" y="15"/>
                  </a:lnTo>
                  <a:lnTo>
                    <a:pt x="56" y="33"/>
                  </a:lnTo>
                  <a:lnTo>
                    <a:pt x="41" y="49"/>
                  </a:lnTo>
                  <a:lnTo>
                    <a:pt x="56" y="80"/>
                  </a:lnTo>
                  <a:lnTo>
                    <a:pt x="32" y="89"/>
                  </a:lnTo>
                  <a:lnTo>
                    <a:pt x="24" y="89"/>
                  </a:lnTo>
                  <a:lnTo>
                    <a:pt x="16" y="74"/>
                  </a:lnTo>
                  <a:lnTo>
                    <a:pt x="16" y="49"/>
                  </a:lnTo>
                  <a:lnTo>
                    <a:pt x="16" y="40"/>
                  </a:lnTo>
                  <a:lnTo>
                    <a:pt x="7" y="40"/>
                  </a:lnTo>
                  <a:lnTo>
                    <a:pt x="0" y="33"/>
                  </a:lnTo>
                  <a:lnTo>
                    <a:pt x="0" y="15"/>
                  </a:lnTo>
                  <a:lnTo>
                    <a:pt x="7" y="15"/>
                  </a:lnTo>
                  <a:lnTo>
                    <a:pt x="7" y="9"/>
                  </a:lnTo>
                  <a:lnTo>
                    <a:pt x="16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3" name="Freeform 104">
              <a:extLst>
                <a:ext uri="{FF2B5EF4-FFF2-40B4-BE49-F238E27FC236}">
                  <a16:creationId xmlns:a16="http://schemas.microsoft.com/office/drawing/2014/main" id="{4D65E1C1-EF4E-45BA-8CE4-44445ADE48CB}"/>
                </a:ext>
              </a:extLst>
            </p:cNvPr>
            <p:cNvSpPr>
              <a:spLocks/>
            </p:cNvSpPr>
            <p:nvPr/>
          </p:nvSpPr>
          <p:spPr bwMode="gray">
            <a:xfrm>
              <a:off x="2492375" y="4225925"/>
              <a:ext cx="317500" cy="277813"/>
            </a:xfrm>
            <a:custGeom>
              <a:avLst/>
              <a:gdLst>
                <a:gd name="T0" fmla="*/ 171 w 172"/>
                <a:gd name="T1" fmla="*/ 50 h 148"/>
                <a:gd name="T2" fmla="*/ 162 w 172"/>
                <a:gd name="T3" fmla="*/ 59 h 148"/>
                <a:gd name="T4" fmla="*/ 162 w 172"/>
                <a:gd name="T5" fmla="*/ 65 h 148"/>
                <a:gd name="T6" fmla="*/ 155 w 172"/>
                <a:gd name="T7" fmla="*/ 65 h 148"/>
                <a:gd name="T8" fmla="*/ 155 w 172"/>
                <a:gd name="T9" fmla="*/ 83 h 148"/>
                <a:gd name="T10" fmla="*/ 162 w 172"/>
                <a:gd name="T11" fmla="*/ 90 h 148"/>
                <a:gd name="T12" fmla="*/ 155 w 172"/>
                <a:gd name="T13" fmla="*/ 99 h 148"/>
                <a:gd name="T14" fmla="*/ 131 w 172"/>
                <a:gd name="T15" fmla="*/ 106 h 148"/>
                <a:gd name="T16" fmla="*/ 106 w 172"/>
                <a:gd name="T17" fmla="*/ 99 h 148"/>
                <a:gd name="T18" fmla="*/ 115 w 172"/>
                <a:gd name="T19" fmla="*/ 106 h 148"/>
                <a:gd name="T20" fmla="*/ 115 w 172"/>
                <a:gd name="T21" fmla="*/ 124 h 148"/>
                <a:gd name="T22" fmla="*/ 122 w 172"/>
                <a:gd name="T23" fmla="*/ 130 h 148"/>
                <a:gd name="T24" fmla="*/ 99 w 172"/>
                <a:gd name="T25" fmla="*/ 147 h 148"/>
                <a:gd name="T26" fmla="*/ 90 w 172"/>
                <a:gd name="T27" fmla="*/ 147 h 148"/>
                <a:gd name="T28" fmla="*/ 82 w 172"/>
                <a:gd name="T29" fmla="*/ 139 h 148"/>
                <a:gd name="T30" fmla="*/ 74 w 172"/>
                <a:gd name="T31" fmla="*/ 130 h 148"/>
                <a:gd name="T32" fmla="*/ 74 w 172"/>
                <a:gd name="T33" fmla="*/ 115 h 148"/>
                <a:gd name="T34" fmla="*/ 65 w 172"/>
                <a:gd name="T35" fmla="*/ 99 h 148"/>
                <a:gd name="T36" fmla="*/ 74 w 172"/>
                <a:gd name="T37" fmla="*/ 74 h 148"/>
                <a:gd name="T38" fmla="*/ 50 w 172"/>
                <a:gd name="T39" fmla="*/ 74 h 148"/>
                <a:gd name="T40" fmla="*/ 40 w 172"/>
                <a:gd name="T41" fmla="*/ 65 h 148"/>
                <a:gd name="T42" fmla="*/ 16 w 172"/>
                <a:gd name="T43" fmla="*/ 65 h 148"/>
                <a:gd name="T44" fmla="*/ 9 w 172"/>
                <a:gd name="T45" fmla="*/ 59 h 148"/>
                <a:gd name="T46" fmla="*/ 9 w 172"/>
                <a:gd name="T47" fmla="*/ 50 h 148"/>
                <a:gd name="T48" fmla="*/ 0 w 172"/>
                <a:gd name="T49" fmla="*/ 34 h 148"/>
                <a:gd name="T50" fmla="*/ 9 w 172"/>
                <a:gd name="T51" fmla="*/ 18 h 148"/>
                <a:gd name="T52" fmla="*/ 16 w 172"/>
                <a:gd name="T53" fmla="*/ 10 h 148"/>
                <a:gd name="T54" fmla="*/ 25 w 172"/>
                <a:gd name="T55" fmla="*/ 18 h 148"/>
                <a:gd name="T56" fmla="*/ 16 w 172"/>
                <a:gd name="T57" fmla="*/ 25 h 148"/>
                <a:gd name="T58" fmla="*/ 16 w 172"/>
                <a:gd name="T59" fmla="*/ 41 h 148"/>
                <a:gd name="T60" fmla="*/ 25 w 172"/>
                <a:gd name="T61" fmla="*/ 34 h 148"/>
                <a:gd name="T62" fmla="*/ 25 w 172"/>
                <a:gd name="T63" fmla="*/ 18 h 148"/>
                <a:gd name="T64" fmla="*/ 40 w 172"/>
                <a:gd name="T65" fmla="*/ 10 h 148"/>
                <a:gd name="T66" fmla="*/ 40 w 172"/>
                <a:gd name="T67" fmla="*/ 0 h 148"/>
                <a:gd name="T68" fmla="*/ 40 w 172"/>
                <a:gd name="T69" fmla="*/ 10 h 148"/>
                <a:gd name="T70" fmla="*/ 65 w 172"/>
                <a:gd name="T71" fmla="*/ 10 h 148"/>
                <a:gd name="T72" fmla="*/ 65 w 172"/>
                <a:gd name="T73" fmla="*/ 18 h 148"/>
                <a:gd name="T74" fmla="*/ 90 w 172"/>
                <a:gd name="T75" fmla="*/ 18 h 148"/>
                <a:gd name="T76" fmla="*/ 106 w 172"/>
                <a:gd name="T77" fmla="*/ 25 h 148"/>
                <a:gd name="T78" fmla="*/ 122 w 172"/>
                <a:gd name="T79" fmla="*/ 18 h 148"/>
                <a:gd name="T80" fmla="*/ 139 w 172"/>
                <a:gd name="T81" fmla="*/ 18 h 148"/>
                <a:gd name="T82" fmla="*/ 131 w 172"/>
                <a:gd name="T83" fmla="*/ 18 h 148"/>
                <a:gd name="T84" fmla="*/ 139 w 172"/>
                <a:gd name="T85" fmla="*/ 25 h 148"/>
                <a:gd name="T86" fmla="*/ 155 w 172"/>
                <a:gd name="T87" fmla="*/ 34 h 148"/>
                <a:gd name="T88" fmla="*/ 155 w 172"/>
                <a:gd name="T89" fmla="*/ 50 h 148"/>
                <a:gd name="T90" fmla="*/ 162 w 172"/>
                <a:gd name="T91" fmla="*/ 41 h 148"/>
                <a:gd name="T92" fmla="*/ 171 w 172"/>
                <a:gd name="T93" fmla="*/ 5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148">
                  <a:moveTo>
                    <a:pt x="171" y="50"/>
                  </a:moveTo>
                  <a:lnTo>
                    <a:pt x="162" y="59"/>
                  </a:lnTo>
                  <a:lnTo>
                    <a:pt x="162" y="65"/>
                  </a:lnTo>
                  <a:lnTo>
                    <a:pt x="155" y="65"/>
                  </a:lnTo>
                  <a:lnTo>
                    <a:pt x="155" y="83"/>
                  </a:lnTo>
                  <a:lnTo>
                    <a:pt x="162" y="90"/>
                  </a:lnTo>
                  <a:lnTo>
                    <a:pt x="155" y="99"/>
                  </a:lnTo>
                  <a:lnTo>
                    <a:pt x="131" y="106"/>
                  </a:lnTo>
                  <a:lnTo>
                    <a:pt x="106" y="99"/>
                  </a:lnTo>
                  <a:lnTo>
                    <a:pt x="115" y="106"/>
                  </a:lnTo>
                  <a:lnTo>
                    <a:pt x="115" y="124"/>
                  </a:lnTo>
                  <a:lnTo>
                    <a:pt x="122" y="130"/>
                  </a:lnTo>
                  <a:lnTo>
                    <a:pt x="99" y="147"/>
                  </a:lnTo>
                  <a:lnTo>
                    <a:pt x="90" y="147"/>
                  </a:lnTo>
                  <a:lnTo>
                    <a:pt x="82" y="139"/>
                  </a:lnTo>
                  <a:lnTo>
                    <a:pt x="74" y="130"/>
                  </a:lnTo>
                  <a:lnTo>
                    <a:pt x="74" y="115"/>
                  </a:lnTo>
                  <a:lnTo>
                    <a:pt x="65" y="99"/>
                  </a:lnTo>
                  <a:lnTo>
                    <a:pt x="74" y="74"/>
                  </a:lnTo>
                  <a:lnTo>
                    <a:pt x="50" y="74"/>
                  </a:lnTo>
                  <a:lnTo>
                    <a:pt x="40" y="65"/>
                  </a:lnTo>
                  <a:lnTo>
                    <a:pt x="16" y="65"/>
                  </a:lnTo>
                  <a:lnTo>
                    <a:pt x="9" y="59"/>
                  </a:lnTo>
                  <a:lnTo>
                    <a:pt x="9" y="50"/>
                  </a:lnTo>
                  <a:lnTo>
                    <a:pt x="0" y="34"/>
                  </a:lnTo>
                  <a:lnTo>
                    <a:pt x="9" y="18"/>
                  </a:lnTo>
                  <a:lnTo>
                    <a:pt x="16" y="10"/>
                  </a:lnTo>
                  <a:lnTo>
                    <a:pt x="25" y="18"/>
                  </a:lnTo>
                  <a:lnTo>
                    <a:pt x="16" y="25"/>
                  </a:lnTo>
                  <a:lnTo>
                    <a:pt x="16" y="41"/>
                  </a:lnTo>
                  <a:lnTo>
                    <a:pt x="25" y="34"/>
                  </a:lnTo>
                  <a:lnTo>
                    <a:pt x="25" y="18"/>
                  </a:lnTo>
                  <a:lnTo>
                    <a:pt x="40" y="10"/>
                  </a:lnTo>
                  <a:lnTo>
                    <a:pt x="40" y="0"/>
                  </a:lnTo>
                  <a:lnTo>
                    <a:pt x="40" y="10"/>
                  </a:lnTo>
                  <a:lnTo>
                    <a:pt x="65" y="10"/>
                  </a:lnTo>
                  <a:lnTo>
                    <a:pt x="65" y="18"/>
                  </a:lnTo>
                  <a:lnTo>
                    <a:pt x="90" y="18"/>
                  </a:lnTo>
                  <a:lnTo>
                    <a:pt x="106" y="25"/>
                  </a:lnTo>
                  <a:lnTo>
                    <a:pt x="122" y="18"/>
                  </a:lnTo>
                  <a:lnTo>
                    <a:pt x="139" y="18"/>
                  </a:lnTo>
                  <a:lnTo>
                    <a:pt x="131" y="18"/>
                  </a:lnTo>
                  <a:lnTo>
                    <a:pt x="139" y="25"/>
                  </a:lnTo>
                  <a:lnTo>
                    <a:pt x="155" y="34"/>
                  </a:lnTo>
                  <a:lnTo>
                    <a:pt x="155" y="50"/>
                  </a:lnTo>
                  <a:lnTo>
                    <a:pt x="162" y="41"/>
                  </a:lnTo>
                  <a:lnTo>
                    <a:pt x="171" y="5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4" name="Freeform 105">
              <a:extLst>
                <a:ext uri="{FF2B5EF4-FFF2-40B4-BE49-F238E27FC236}">
                  <a16:creationId xmlns:a16="http://schemas.microsoft.com/office/drawing/2014/main" id="{E1BE3B40-E7AD-4F47-A1FF-6FE10E7AB3DD}"/>
                </a:ext>
              </a:extLst>
            </p:cNvPr>
            <p:cNvSpPr>
              <a:spLocks/>
            </p:cNvSpPr>
            <p:nvPr/>
          </p:nvSpPr>
          <p:spPr bwMode="gray">
            <a:xfrm>
              <a:off x="4776788" y="2878138"/>
              <a:ext cx="227012" cy="201612"/>
            </a:xfrm>
            <a:custGeom>
              <a:avLst/>
              <a:gdLst>
                <a:gd name="T0" fmla="*/ 112 w 123"/>
                <a:gd name="T1" fmla="*/ 88 h 107"/>
                <a:gd name="T2" fmla="*/ 106 w 123"/>
                <a:gd name="T3" fmla="*/ 72 h 107"/>
                <a:gd name="T4" fmla="*/ 106 w 123"/>
                <a:gd name="T5" fmla="*/ 65 h 107"/>
                <a:gd name="T6" fmla="*/ 112 w 123"/>
                <a:gd name="T7" fmla="*/ 72 h 107"/>
                <a:gd name="T8" fmla="*/ 122 w 123"/>
                <a:gd name="T9" fmla="*/ 57 h 107"/>
                <a:gd name="T10" fmla="*/ 112 w 123"/>
                <a:gd name="T11" fmla="*/ 57 h 107"/>
                <a:gd name="T12" fmla="*/ 97 w 123"/>
                <a:gd name="T13" fmla="*/ 32 h 107"/>
                <a:gd name="T14" fmla="*/ 97 w 123"/>
                <a:gd name="T15" fmla="*/ 16 h 107"/>
                <a:gd name="T16" fmla="*/ 90 w 123"/>
                <a:gd name="T17" fmla="*/ 7 h 107"/>
                <a:gd name="T18" fmla="*/ 65 w 123"/>
                <a:gd name="T19" fmla="*/ 0 h 107"/>
                <a:gd name="T20" fmla="*/ 49 w 123"/>
                <a:gd name="T21" fmla="*/ 16 h 107"/>
                <a:gd name="T22" fmla="*/ 49 w 123"/>
                <a:gd name="T23" fmla="*/ 25 h 107"/>
                <a:gd name="T24" fmla="*/ 32 w 123"/>
                <a:gd name="T25" fmla="*/ 32 h 107"/>
                <a:gd name="T26" fmla="*/ 32 w 123"/>
                <a:gd name="T27" fmla="*/ 47 h 107"/>
                <a:gd name="T28" fmla="*/ 25 w 123"/>
                <a:gd name="T29" fmla="*/ 47 h 107"/>
                <a:gd name="T30" fmla="*/ 7 w 123"/>
                <a:gd name="T31" fmla="*/ 57 h 107"/>
                <a:gd name="T32" fmla="*/ 0 w 123"/>
                <a:gd name="T33" fmla="*/ 57 h 107"/>
                <a:gd name="T34" fmla="*/ 7 w 123"/>
                <a:gd name="T35" fmla="*/ 72 h 107"/>
                <a:gd name="T36" fmla="*/ 0 w 123"/>
                <a:gd name="T37" fmla="*/ 88 h 107"/>
                <a:gd name="T38" fmla="*/ 0 w 123"/>
                <a:gd name="T39" fmla="*/ 106 h 107"/>
                <a:gd name="T40" fmla="*/ 15 w 123"/>
                <a:gd name="T41" fmla="*/ 97 h 107"/>
                <a:gd name="T42" fmla="*/ 32 w 123"/>
                <a:gd name="T43" fmla="*/ 97 h 107"/>
                <a:gd name="T44" fmla="*/ 57 w 123"/>
                <a:gd name="T45" fmla="*/ 106 h 107"/>
                <a:gd name="T46" fmla="*/ 65 w 123"/>
                <a:gd name="T47" fmla="*/ 106 h 107"/>
                <a:gd name="T48" fmla="*/ 72 w 123"/>
                <a:gd name="T49" fmla="*/ 106 h 107"/>
                <a:gd name="T50" fmla="*/ 81 w 123"/>
                <a:gd name="T51" fmla="*/ 106 h 107"/>
                <a:gd name="T52" fmla="*/ 97 w 123"/>
                <a:gd name="T53" fmla="*/ 106 h 107"/>
                <a:gd name="T54" fmla="*/ 106 w 123"/>
                <a:gd name="T55" fmla="*/ 88 h 107"/>
                <a:gd name="T56" fmla="*/ 112 w 123"/>
                <a:gd name="T57" fmla="*/ 8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3" h="107">
                  <a:moveTo>
                    <a:pt x="112" y="88"/>
                  </a:moveTo>
                  <a:lnTo>
                    <a:pt x="106" y="72"/>
                  </a:lnTo>
                  <a:lnTo>
                    <a:pt x="106" y="65"/>
                  </a:lnTo>
                  <a:lnTo>
                    <a:pt x="112" y="72"/>
                  </a:lnTo>
                  <a:lnTo>
                    <a:pt x="122" y="57"/>
                  </a:lnTo>
                  <a:lnTo>
                    <a:pt x="112" y="57"/>
                  </a:lnTo>
                  <a:lnTo>
                    <a:pt x="97" y="32"/>
                  </a:lnTo>
                  <a:lnTo>
                    <a:pt x="97" y="16"/>
                  </a:lnTo>
                  <a:lnTo>
                    <a:pt x="90" y="7"/>
                  </a:lnTo>
                  <a:lnTo>
                    <a:pt x="65" y="0"/>
                  </a:lnTo>
                  <a:lnTo>
                    <a:pt x="49" y="16"/>
                  </a:lnTo>
                  <a:lnTo>
                    <a:pt x="49" y="25"/>
                  </a:lnTo>
                  <a:lnTo>
                    <a:pt x="32" y="32"/>
                  </a:lnTo>
                  <a:lnTo>
                    <a:pt x="32" y="47"/>
                  </a:lnTo>
                  <a:lnTo>
                    <a:pt x="25" y="47"/>
                  </a:lnTo>
                  <a:lnTo>
                    <a:pt x="7" y="57"/>
                  </a:lnTo>
                  <a:lnTo>
                    <a:pt x="0" y="57"/>
                  </a:lnTo>
                  <a:lnTo>
                    <a:pt x="7" y="72"/>
                  </a:lnTo>
                  <a:lnTo>
                    <a:pt x="0" y="88"/>
                  </a:lnTo>
                  <a:lnTo>
                    <a:pt x="0" y="106"/>
                  </a:lnTo>
                  <a:lnTo>
                    <a:pt x="15" y="97"/>
                  </a:lnTo>
                  <a:lnTo>
                    <a:pt x="32" y="97"/>
                  </a:lnTo>
                  <a:lnTo>
                    <a:pt x="57" y="106"/>
                  </a:lnTo>
                  <a:lnTo>
                    <a:pt x="65" y="106"/>
                  </a:lnTo>
                  <a:lnTo>
                    <a:pt x="72" y="106"/>
                  </a:lnTo>
                  <a:lnTo>
                    <a:pt x="81" y="106"/>
                  </a:lnTo>
                  <a:lnTo>
                    <a:pt x="97" y="106"/>
                  </a:lnTo>
                  <a:lnTo>
                    <a:pt x="106" y="88"/>
                  </a:lnTo>
                  <a:lnTo>
                    <a:pt x="112" y="8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5" name="Freeform 106">
              <a:extLst>
                <a:ext uri="{FF2B5EF4-FFF2-40B4-BE49-F238E27FC236}">
                  <a16:creationId xmlns:a16="http://schemas.microsoft.com/office/drawing/2014/main" id="{D8B494A7-C564-4B67-9CCB-F9AC807ED5E8}"/>
                </a:ext>
              </a:extLst>
            </p:cNvPr>
            <p:cNvSpPr>
              <a:spLocks/>
            </p:cNvSpPr>
            <p:nvPr/>
          </p:nvSpPr>
          <p:spPr bwMode="gray">
            <a:xfrm>
              <a:off x="4748213" y="3046413"/>
              <a:ext cx="433387" cy="288925"/>
            </a:xfrm>
            <a:custGeom>
              <a:avLst/>
              <a:gdLst>
                <a:gd name="T0" fmla="*/ 97 w 235"/>
                <a:gd name="T1" fmla="*/ 139 h 155"/>
                <a:gd name="T2" fmla="*/ 81 w 235"/>
                <a:gd name="T3" fmla="*/ 139 h 155"/>
                <a:gd name="T4" fmla="*/ 81 w 235"/>
                <a:gd name="T5" fmla="*/ 130 h 155"/>
                <a:gd name="T6" fmla="*/ 88 w 235"/>
                <a:gd name="T7" fmla="*/ 114 h 155"/>
                <a:gd name="T8" fmla="*/ 106 w 235"/>
                <a:gd name="T9" fmla="*/ 114 h 155"/>
                <a:gd name="T10" fmla="*/ 106 w 235"/>
                <a:gd name="T11" fmla="*/ 106 h 155"/>
                <a:gd name="T12" fmla="*/ 97 w 235"/>
                <a:gd name="T13" fmla="*/ 90 h 155"/>
                <a:gd name="T14" fmla="*/ 97 w 235"/>
                <a:gd name="T15" fmla="*/ 81 h 155"/>
                <a:gd name="T16" fmla="*/ 73 w 235"/>
                <a:gd name="T17" fmla="*/ 74 h 155"/>
                <a:gd name="T18" fmla="*/ 56 w 235"/>
                <a:gd name="T19" fmla="*/ 81 h 155"/>
                <a:gd name="T20" fmla="*/ 41 w 235"/>
                <a:gd name="T21" fmla="*/ 90 h 155"/>
                <a:gd name="T22" fmla="*/ 31 w 235"/>
                <a:gd name="T23" fmla="*/ 90 h 155"/>
                <a:gd name="T24" fmla="*/ 7 w 235"/>
                <a:gd name="T25" fmla="*/ 90 h 155"/>
                <a:gd name="T26" fmla="*/ 0 w 235"/>
                <a:gd name="T27" fmla="*/ 81 h 155"/>
                <a:gd name="T28" fmla="*/ 7 w 235"/>
                <a:gd name="T29" fmla="*/ 66 h 155"/>
                <a:gd name="T30" fmla="*/ 16 w 235"/>
                <a:gd name="T31" fmla="*/ 49 h 155"/>
                <a:gd name="T32" fmla="*/ 23 w 235"/>
                <a:gd name="T33" fmla="*/ 41 h 155"/>
                <a:gd name="T34" fmla="*/ 16 w 235"/>
                <a:gd name="T35" fmla="*/ 18 h 155"/>
                <a:gd name="T36" fmla="*/ 31 w 235"/>
                <a:gd name="T37" fmla="*/ 9 h 155"/>
                <a:gd name="T38" fmla="*/ 48 w 235"/>
                <a:gd name="T39" fmla="*/ 9 h 155"/>
                <a:gd name="T40" fmla="*/ 73 w 235"/>
                <a:gd name="T41" fmla="*/ 18 h 155"/>
                <a:gd name="T42" fmla="*/ 81 w 235"/>
                <a:gd name="T43" fmla="*/ 18 h 155"/>
                <a:gd name="T44" fmla="*/ 88 w 235"/>
                <a:gd name="T45" fmla="*/ 18 h 155"/>
                <a:gd name="T46" fmla="*/ 97 w 235"/>
                <a:gd name="T47" fmla="*/ 18 h 155"/>
                <a:gd name="T48" fmla="*/ 113 w 235"/>
                <a:gd name="T49" fmla="*/ 18 h 155"/>
                <a:gd name="T50" fmla="*/ 122 w 235"/>
                <a:gd name="T51" fmla="*/ 0 h 155"/>
                <a:gd name="T52" fmla="*/ 128 w 235"/>
                <a:gd name="T53" fmla="*/ 0 h 155"/>
                <a:gd name="T54" fmla="*/ 153 w 235"/>
                <a:gd name="T55" fmla="*/ 0 h 155"/>
                <a:gd name="T56" fmla="*/ 162 w 235"/>
                <a:gd name="T57" fmla="*/ 9 h 155"/>
                <a:gd name="T58" fmla="*/ 153 w 235"/>
                <a:gd name="T59" fmla="*/ 9 h 155"/>
                <a:gd name="T60" fmla="*/ 162 w 235"/>
                <a:gd name="T61" fmla="*/ 18 h 155"/>
                <a:gd name="T62" fmla="*/ 170 w 235"/>
                <a:gd name="T63" fmla="*/ 18 h 155"/>
                <a:gd name="T64" fmla="*/ 178 w 235"/>
                <a:gd name="T65" fmla="*/ 33 h 155"/>
                <a:gd name="T66" fmla="*/ 187 w 235"/>
                <a:gd name="T67" fmla="*/ 41 h 155"/>
                <a:gd name="T68" fmla="*/ 193 w 235"/>
                <a:gd name="T69" fmla="*/ 33 h 155"/>
                <a:gd name="T70" fmla="*/ 235 w 235"/>
                <a:gd name="T71" fmla="*/ 58 h 155"/>
                <a:gd name="T72" fmla="*/ 227 w 235"/>
                <a:gd name="T73" fmla="*/ 90 h 155"/>
                <a:gd name="T74" fmla="*/ 218 w 235"/>
                <a:gd name="T75" fmla="*/ 81 h 155"/>
                <a:gd name="T76" fmla="*/ 212 w 235"/>
                <a:gd name="T77" fmla="*/ 90 h 155"/>
                <a:gd name="T78" fmla="*/ 212 w 235"/>
                <a:gd name="T79" fmla="*/ 106 h 155"/>
                <a:gd name="T80" fmla="*/ 203 w 235"/>
                <a:gd name="T81" fmla="*/ 106 h 155"/>
                <a:gd name="T82" fmla="*/ 162 w 235"/>
                <a:gd name="T83" fmla="*/ 130 h 155"/>
                <a:gd name="T84" fmla="*/ 178 w 235"/>
                <a:gd name="T85" fmla="*/ 139 h 155"/>
                <a:gd name="T86" fmla="*/ 178 w 235"/>
                <a:gd name="T87" fmla="*/ 139 h 155"/>
                <a:gd name="T88" fmla="*/ 153 w 235"/>
                <a:gd name="T89" fmla="*/ 155 h 155"/>
                <a:gd name="T90" fmla="*/ 146 w 235"/>
                <a:gd name="T91" fmla="*/ 155 h 155"/>
                <a:gd name="T92" fmla="*/ 146 w 235"/>
                <a:gd name="T93" fmla="*/ 146 h 155"/>
                <a:gd name="T94" fmla="*/ 138 w 235"/>
                <a:gd name="T95" fmla="*/ 139 h 155"/>
                <a:gd name="T96" fmla="*/ 153 w 235"/>
                <a:gd name="T97" fmla="*/ 130 h 155"/>
                <a:gd name="T98" fmla="*/ 128 w 235"/>
                <a:gd name="T99" fmla="*/ 121 h 155"/>
                <a:gd name="T100" fmla="*/ 128 w 235"/>
                <a:gd name="T101" fmla="*/ 114 h 155"/>
                <a:gd name="T102" fmla="*/ 113 w 235"/>
                <a:gd name="T103" fmla="*/ 114 h 155"/>
                <a:gd name="T104" fmla="*/ 106 w 235"/>
                <a:gd name="T105" fmla="*/ 130 h 155"/>
                <a:gd name="T106" fmla="*/ 97 w 235"/>
                <a:gd name="T107" fmla="*/ 130 h 155"/>
                <a:gd name="T108" fmla="*/ 97 w 235"/>
                <a:gd name="T109" fmla="*/ 139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35" h="155">
                  <a:moveTo>
                    <a:pt x="97" y="139"/>
                  </a:moveTo>
                  <a:lnTo>
                    <a:pt x="81" y="139"/>
                  </a:lnTo>
                  <a:lnTo>
                    <a:pt x="81" y="130"/>
                  </a:lnTo>
                  <a:lnTo>
                    <a:pt x="88" y="114"/>
                  </a:lnTo>
                  <a:lnTo>
                    <a:pt x="106" y="114"/>
                  </a:lnTo>
                  <a:lnTo>
                    <a:pt x="106" y="106"/>
                  </a:lnTo>
                  <a:lnTo>
                    <a:pt x="97" y="90"/>
                  </a:lnTo>
                  <a:lnTo>
                    <a:pt x="97" y="81"/>
                  </a:lnTo>
                  <a:lnTo>
                    <a:pt x="73" y="74"/>
                  </a:lnTo>
                  <a:lnTo>
                    <a:pt x="56" y="81"/>
                  </a:lnTo>
                  <a:lnTo>
                    <a:pt x="41" y="90"/>
                  </a:lnTo>
                  <a:lnTo>
                    <a:pt x="31" y="90"/>
                  </a:lnTo>
                  <a:lnTo>
                    <a:pt x="7" y="90"/>
                  </a:lnTo>
                  <a:lnTo>
                    <a:pt x="0" y="81"/>
                  </a:lnTo>
                  <a:lnTo>
                    <a:pt x="7" y="66"/>
                  </a:lnTo>
                  <a:lnTo>
                    <a:pt x="16" y="49"/>
                  </a:lnTo>
                  <a:lnTo>
                    <a:pt x="23" y="41"/>
                  </a:lnTo>
                  <a:lnTo>
                    <a:pt x="16" y="18"/>
                  </a:lnTo>
                  <a:lnTo>
                    <a:pt x="31" y="9"/>
                  </a:lnTo>
                  <a:lnTo>
                    <a:pt x="48" y="9"/>
                  </a:lnTo>
                  <a:lnTo>
                    <a:pt x="73" y="18"/>
                  </a:lnTo>
                  <a:lnTo>
                    <a:pt x="81" y="18"/>
                  </a:lnTo>
                  <a:lnTo>
                    <a:pt x="88" y="18"/>
                  </a:lnTo>
                  <a:lnTo>
                    <a:pt x="97" y="18"/>
                  </a:lnTo>
                  <a:lnTo>
                    <a:pt x="113" y="18"/>
                  </a:lnTo>
                  <a:lnTo>
                    <a:pt x="122" y="0"/>
                  </a:lnTo>
                  <a:lnTo>
                    <a:pt x="128" y="0"/>
                  </a:lnTo>
                  <a:lnTo>
                    <a:pt x="153" y="0"/>
                  </a:lnTo>
                  <a:lnTo>
                    <a:pt x="162" y="9"/>
                  </a:lnTo>
                  <a:lnTo>
                    <a:pt x="153" y="9"/>
                  </a:lnTo>
                  <a:lnTo>
                    <a:pt x="162" y="18"/>
                  </a:lnTo>
                  <a:lnTo>
                    <a:pt x="170" y="18"/>
                  </a:lnTo>
                  <a:lnTo>
                    <a:pt x="178" y="33"/>
                  </a:lnTo>
                  <a:lnTo>
                    <a:pt x="187" y="41"/>
                  </a:lnTo>
                  <a:lnTo>
                    <a:pt x="193" y="33"/>
                  </a:lnTo>
                  <a:lnTo>
                    <a:pt x="235" y="58"/>
                  </a:lnTo>
                  <a:lnTo>
                    <a:pt x="227" y="90"/>
                  </a:lnTo>
                  <a:lnTo>
                    <a:pt x="218" y="81"/>
                  </a:lnTo>
                  <a:lnTo>
                    <a:pt x="212" y="90"/>
                  </a:lnTo>
                  <a:lnTo>
                    <a:pt x="212" y="106"/>
                  </a:lnTo>
                  <a:lnTo>
                    <a:pt x="203" y="106"/>
                  </a:lnTo>
                  <a:lnTo>
                    <a:pt x="162" y="130"/>
                  </a:lnTo>
                  <a:lnTo>
                    <a:pt x="178" y="139"/>
                  </a:lnTo>
                  <a:lnTo>
                    <a:pt x="178" y="139"/>
                  </a:lnTo>
                  <a:lnTo>
                    <a:pt x="153" y="155"/>
                  </a:lnTo>
                  <a:lnTo>
                    <a:pt x="146" y="155"/>
                  </a:lnTo>
                  <a:lnTo>
                    <a:pt x="146" y="146"/>
                  </a:lnTo>
                  <a:lnTo>
                    <a:pt x="138" y="139"/>
                  </a:lnTo>
                  <a:lnTo>
                    <a:pt x="153" y="130"/>
                  </a:lnTo>
                  <a:lnTo>
                    <a:pt x="128" y="121"/>
                  </a:lnTo>
                  <a:lnTo>
                    <a:pt x="128" y="114"/>
                  </a:lnTo>
                  <a:lnTo>
                    <a:pt x="113" y="114"/>
                  </a:lnTo>
                  <a:lnTo>
                    <a:pt x="106" y="130"/>
                  </a:lnTo>
                  <a:lnTo>
                    <a:pt x="97" y="130"/>
                  </a:lnTo>
                  <a:lnTo>
                    <a:pt x="97" y="13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6" name="Freeform 107">
              <a:extLst>
                <a:ext uri="{FF2B5EF4-FFF2-40B4-BE49-F238E27FC236}">
                  <a16:creationId xmlns:a16="http://schemas.microsoft.com/office/drawing/2014/main" id="{B90AAC23-F299-453B-B78C-1F7A25CCAD65}"/>
                </a:ext>
              </a:extLst>
            </p:cNvPr>
            <p:cNvSpPr>
              <a:spLocks/>
            </p:cNvSpPr>
            <p:nvPr/>
          </p:nvSpPr>
          <p:spPr bwMode="gray">
            <a:xfrm>
              <a:off x="4730750" y="2806700"/>
              <a:ext cx="171450" cy="106363"/>
            </a:xfrm>
            <a:custGeom>
              <a:avLst/>
              <a:gdLst>
                <a:gd name="T0" fmla="*/ 40 w 91"/>
                <a:gd name="T1" fmla="*/ 0 h 57"/>
                <a:gd name="T2" fmla="*/ 40 w 91"/>
                <a:gd name="T3" fmla="*/ 23 h 57"/>
                <a:gd name="T4" fmla="*/ 25 w 91"/>
                <a:gd name="T5" fmla="*/ 23 h 57"/>
                <a:gd name="T6" fmla="*/ 16 w 91"/>
                <a:gd name="T7" fmla="*/ 7 h 57"/>
                <a:gd name="T8" fmla="*/ 9 w 91"/>
                <a:gd name="T9" fmla="*/ 15 h 57"/>
                <a:gd name="T10" fmla="*/ 0 w 91"/>
                <a:gd name="T11" fmla="*/ 32 h 57"/>
                <a:gd name="T12" fmla="*/ 0 w 91"/>
                <a:gd name="T13" fmla="*/ 47 h 57"/>
                <a:gd name="T14" fmla="*/ 9 w 91"/>
                <a:gd name="T15" fmla="*/ 40 h 57"/>
                <a:gd name="T16" fmla="*/ 50 w 91"/>
                <a:gd name="T17" fmla="*/ 40 h 57"/>
                <a:gd name="T18" fmla="*/ 74 w 91"/>
                <a:gd name="T19" fmla="*/ 56 h 57"/>
                <a:gd name="T20" fmla="*/ 90 w 91"/>
                <a:gd name="T21" fmla="*/ 40 h 57"/>
                <a:gd name="T22" fmla="*/ 82 w 91"/>
                <a:gd name="T23" fmla="*/ 23 h 57"/>
                <a:gd name="T24" fmla="*/ 82 w 91"/>
                <a:gd name="T25" fmla="*/ 7 h 57"/>
                <a:gd name="T26" fmla="*/ 65 w 91"/>
                <a:gd name="T27" fmla="*/ 7 h 57"/>
                <a:gd name="T28" fmla="*/ 50 w 91"/>
                <a:gd name="T29" fmla="*/ 0 h 57"/>
                <a:gd name="T30" fmla="*/ 40 w 91"/>
                <a:gd name="T31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1" h="57">
                  <a:moveTo>
                    <a:pt x="40" y="0"/>
                  </a:moveTo>
                  <a:lnTo>
                    <a:pt x="40" y="23"/>
                  </a:lnTo>
                  <a:lnTo>
                    <a:pt x="25" y="23"/>
                  </a:lnTo>
                  <a:lnTo>
                    <a:pt x="16" y="7"/>
                  </a:lnTo>
                  <a:lnTo>
                    <a:pt x="9" y="15"/>
                  </a:lnTo>
                  <a:lnTo>
                    <a:pt x="0" y="32"/>
                  </a:lnTo>
                  <a:lnTo>
                    <a:pt x="0" y="47"/>
                  </a:lnTo>
                  <a:lnTo>
                    <a:pt x="9" y="40"/>
                  </a:lnTo>
                  <a:lnTo>
                    <a:pt x="50" y="40"/>
                  </a:lnTo>
                  <a:lnTo>
                    <a:pt x="74" y="56"/>
                  </a:lnTo>
                  <a:lnTo>
                    <a:pt x="90" y="40"/>
                  </a:lnTo>
                  <a:lnTo>
                    <a:pt x="82" y="23"/>
                  </a:lnTo>
                  <a:lnTo>
                    <a:pt x="82" y="7"/>
                  </a:lnTo>
                  <a:lnTo>
                    <a:pt x="65" y="7"/>
                  </a:lnTo>
                  <a:lnTo>
                    <a:pt x="50" y="0"/>
                  </a:lnTo>
                  <a:lnTo>
                    <a:pt x="4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7" name="Freeform 108">
              <a:extLst>
                <a:ext uri="{FF2B5EF4-FFF2-40B4-BE49-F238E27FC236}">
                  <a16:creationId xmlns:a16="http://schemas.microsoft.com/office/drawing/2014/main" id="{7E251AA2-78BE-4CAC-A4E1-49705B6C360F}"/>
                </a:ext>
              </a:extLst>
            </p:cNvPr>
            <p:cNvSpPr>
              <a:spLocks/>
            </p:cNvSpPr>
            <p:nvPr/>
          </p:nvSpPr>
          <p:spPr bwMode="gray">
            <a:xfrm>
              <a:off x="4730750" y="2878138"/>
              <a:ext cx="138113" cy="109537"/>
            </a:xfrm>
            <a:custGeom>
              <a:avLst/>
              <a:gdLst>
                <a:gd name="T0" fmla="*/ 0 w 75"/>
                <a:gd name="T1" fmla="*/ 25 h 58"/>
                <a:gd name="T2" fmla="*/ 0 w 75"/>
                <a:gd name="T3" fmla="*/ 16 h 58"/>
                <a:gd name="T4" fmla="*/ 0 w 75"/>
                <a:gd name="T5" fmla="*/ 7 h 58"/>
                <a:gd name="T6" fmla="*/ 9 w 75"/>
                <a:gd name="T7" fmla="*/ 0 h 58"/>
                <a:gd name="T8" fmla="*/ 50 w 75"/>
                <a:gd name="T9" fmla="*/ 0 h 58"/>
                <a:gd name="T10" fmla="*/ 74 w 75"/>
                <a:gd name="T11" fmla="*/ 16 h 58"/>
                <a:gd name="T12" fmla="*/ 74 w 75"/>
                <a:gd name="T13" fmla="*/ 25 h 58"/>
                <a:gd name="T14" fmla="*/ 57 w 75"/>
                <a:gd name="T15" fmla="*/ 32 h 58"/>
                <a:gd name="T16" fmla="*/ 57 w 75"/>
                <a:gd name="T17" fmla="*/ 47 h 58"/>
                <a:gd name="T18" fmla="*/ 50 w 75"/>
                <a:gd name="T19" fmla="*/ 47 h 58"/>
                <a:gd name="T20" fmla="*/ 32 w 75"/>
                <a:gd name="T21" fmla="*/ 57 h 58"/>
                <a:gd name="T22" fmla="*/ 25 w 75"/>
                <a:gd name="T23" fmla="*/ 57 h 58"/>
                <a:gd name="T24" fmla="*/ 16 w 75"/>
                <a:gd name="T25" fmla="*/ 47 h 58"/>
                <a:gd name="T26" fmla="*/ 16 w 75"/>
                <a:gd name="T27" fmla="*/ 25 h 58"/>
                <a:gd name="T28" fmla="*/ 0 w 75"/>
                <a:gd name="T29" fmla="*/ 2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5" h="58">
                  <a:moveTo>
                    <a:pt x="0" y="25"/>
                  </a:moveTo>
                  <a:lnTo>
                    <a:pt x="0" y="16"/>
                  </a:lnTo>
                  <a:lnTo>
                    <a:pt x="0" y="7"/>
                  </a:lnTo>
                  <a:lnTo>
                    <a:pt x="9" y="0"/>
                  </a:lnTo>
                  <a:lnTo>
                    <a:pt x="50" y="0"/>
                  </a:lnTo>
                  <a:lnTo>
                    <a:pt x="74" y="16"/>
                  </a:lnTo>
                  <a:lnTo>
                    <a:pt x="74" y="25"/>
                  </a:lnTo>
                  <a:lnTo>
                    <a:pt x="57" y="32"/>
                  </a:lnTo>
                  <a:lnTo>
                    <a:pt x="57" y="47"/>
                  </a:lnTo>
                  <a:lnTo>
                    <a:pt x="50" y="47"/>
                  </a:lnTo>
                  <a:lnTo>
                    <a:pt x="32" y="57"/>
                  </a:lnTo>
                  <a:lnTo>
                    <a:pt x="25" y="57"/>
                  </a:lnTo>
                  <a:lnTo>
                    <a:pt x="16" y="47"/>
                  </a:lnTo>
                  <a:lnTo>
                    <a:pt x="16" y="25"/>
                  </a:lnTo>
                  <a:lnTo>
                    <a:pt x="0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8" name="Freeform 109">
              <a:extLst>
                <a:ext uri="{FF2B5EF4-FFF2-40B4-BE49-F238E27FC236}">
                  <a16:creationId xmlns:a16="http://schemas.microsoft.com/office/drawing/2014/main" id="{A3B922BE-8E7F-4981-BA5F-EB1B72086AC9}"/>
                </a:ext>
              </a:extLst>
            </p:cNvPr>
            <p:cNvSpPr>
              <a:spLocks/>
            </p:cNvSpPr>
            <p:nvPr/>
          </p:nvSpPr>
          <p:spPr bwMode="gray">
            <a:xfrm>
              <a:off x="4791075" y="2741613"/>
              <a:ext cx="111125" cy="76200"/>
            </a:xfrm>
            <a:custGeom>
              <a:avLst/>
              <a:gdLst>
                <a:gd name="T0" fmla="*/ 8 w 59"/>
                <a:gd name="T1" fmla="*/ 34 h 42"/>
                <a:gd name="T2" fmla="*/ 0 w 59"/>
                <a:gd name="T3" fmla="*/ 24 h 42"/>
                <a:gd name="T4" fmla="*/ 0 w 59"/>
                <a:gd name="T5" fmla="*/ 9 h 42"/>
                <a:gd name="T6" fmla="*/ 8 w 59"/>
                <a:gd name="T7" fmla="*/ 0 h 42"/>
                <a:gd name="T8" fmla="*/ 58 w 59"/>
                <a:gd name="T9" fmla="*/ 0 h 42"/>
                <a:gd name="T10" fmla="*/ 50 w 59"/>
                <a:gd name="T11" fmla="*/ 9 h 42"/>
                <a:gd name="T12" fmla="*/ 42 w 59"/>
                <a:gd name="T13" fmla="*/ 9 h 42"/>
                <a:gd name="T14" fmla="*/ 50 w 59"/>
                <a:gd name="T15" fmla="*/ 34 h 42"/>
                <a:gd name="T16" fmla="*/ 50 w 59"/>
                <a:gd name="T17" fmla="*/ 41 h 42"/>
                <a:gd name="T18" fmla="*/ 33 w 59"/>
                <a:gd name="T19" fmla="*/ 41 h 42"/>
                <a:gd name="T20" fmla="*/ 18 w 59"/>
                <a:gd name="T21" fmla="*/ 34 h 42"/>
                <a:gd name="T22" fmla="*/ 8 w 59"/>
                <a:gd name="T23" fmla="*/ 3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42">
                  <a:moveTo>
                    <a:pt x="8" y="34"/>
                  </a:moveTo>
                  <a:lnTo>
                    <a:pt x="0" y="24"/>
                  </a:lnTo>
                  <a:lnTo>
                    <a:pt x="0" y="9"/>
                  </a:lnTo>
                  <a:lnTo>
                    <a:pt x="8" y="0"/>
                  </a:lnTo>
                  <a:lnTo>
                    <a:pt x="58" y="0"/>
                  </a:lnTo>
                  <a:lnTo>
                    <a:pt x="50" y="9"/>
                  </a:lnTo>
                  <a:lnTo>
                    <a:pt x="42" y="9"/>
                  </a:lnTo>
                  <a:lnTo>
                    <a:pt x="50" y="34"/>
                  </a:lnTo>
                  <a:lnTo>
                    <a:pt x="50" y="41"/>
                  </a:lnTo>
                  <a:lnTo>
                    <a:pt x="33" y="41"/>
                  </a:lnTo>
                  <a:lnTo>
                    <a:pt x="18" y="34"/>
                  </a:lnTo>
                  <a:lnTo>
                    <a:pt x="8" y="3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39" name="Freeform 110">
              <a:extLst>
                <a:ext uri="{FF2B5EF4-FFF2-40B4-BE49-F238E27FC236}">
                  <a16:creationId xmlns:a16="http://schemas.microsoft.com/office/drawing/2014/main" id="{25E6CB2C-8277-42F8-B473-9DAEE4AE739F}"/>
                </a:ext>
              </a:extLst>
            </p:cNvPr>
            <p:cNvSpPr>
              <a:spLocks/>
            </p:cNvSpPr>
            <p:nvPr/>
          </p:nvSpPr>
          <p:spPr bwMode="gray">
            <a:xfrm>
              <a:off x="4687888" y="2925763"/>
              <a:ext cx="74612" cy="42862"/>
            </a:xfrm>
            <a:custGeom>
              <a:avLst/>
              <a:gdLst>
                <a:gd name="T0" fmla="*/ 40 w 41"/>
                <a:gd name="T1" fmla="*/ 0 h 23"/>
                <a:gd name="T2" fmla="*/ 40 w 41"/>
                <a:gd name="T3" fmla="*/ 22 h 23"/>
                <a:gd name="T4" fmla="*/ 24 w 41"/>
                <a:gd name="T5" fmla="*/ 22 h 23"/>
                <a:gd name="T6" fmla="*/ 0 w 41"/>
                <a:gd name="T7" fmla="*/ 16 h 23"/>
                <a:gd name="T8" fmla="*/ 15 w 41"/>
                <a:gd name="T9" fmla="*/ 7 h 23"/>
                <a:gd name="T10" fmla="*/ 24 w 41"/>
                <a:gd name="T11" fmla="*/ 0 h 23"/>
                <a:gd name="T12" fmla="*/ 40 w 41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3">
                  <a:moveTo>
                    <a:pt x="40" y="0"/>
                  </a:moveTo>
                  <a:lnTo>
                    <a:pt x="40" y="22"/>
                  </a:lnTo>
                  <a:lnTo>
                    <a:pt x="24" y="22"/>
                  </a:lnTo>
                  <a:lnTo>
                    <a:pt x="0" y="16"/>
                  </a:lnTo>
                  <a:lnTo>
                    <a:pt x="15" y="7"/>
                  </a:lnTo>
                  <a:lnTo>
                    <a:pt x="24" y="0"/>
                  </a:lnTo>
                  <a:lnTo>
                    <a:pt x="4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0" name="Freeform 111">
              <a:extLst>
                <a:ext uri="{FF2B5EF4-FFF2-40B4-BE49-F238E27FC236}">
                  <a16:creationId xmlns:a16="http://schemas.microsoft.com/office/drawing/2014/main" id="{4F410110-5604-4805-89E2-852A61013BE0}"/>
                </a:ext>
              </a:extLst>
            </p:cNvPr>
            <p:cNvSpPr>
              <a:spLocks/>
            </p:cNvSpPr>
            <p:nvPr/>
          </p:nvSpPr>
          <p:spPr bwMode="gray">
            <a:xfrm>
              <a:off x="5170488" y="3363913"/>
              <a:ext cx="161925" cy="61912"/>
            </a:xfrm>
            <a:custGeom>
              <a:avLst/>
              <a:gdLst>
                <a:gd name="T0" fmla="*/ 25 w 89"/>
                <a:gd name="T1" fmla="*/ 32 h 33"/>
                <a:gd name="T2" fmla="*/ 25 w 89"/>
                <a:gd name="T3" fmla="*/ 24 h 33"/>
                <a:gd name="T4" fmla="*/ 25 w 89"/>
                <a:gd name="T5" fmla="*/ 15 h 33"/>
                <a:gd name="T6" fmla="*/ 0 w 89"/>
                <a:gd name="T7" fmla="*/ 0 h 33"/>
                <a:gd name="T8" fmla="*/ 40 w 89"/>
                <a:gd name="T9" fmla="*/ 0 h 33"/>
                <a:gd name="T10" fmla="*/ 57 w 89"/>
                <a:gd name="T11" fmla="*/ 9 h 33"/>
                <a:gd name="T12" fmla="*/ 72 w 89"/>
                <a:gd name="T13" fmla="*/ 9 h 33"/>
                <a:gd name="T14" fmla="*/ 88 w 89"/>
                <a:gd name="T15" fmla="*/ 24 h 33"/>
                <a:gd name="T16" fmla="*/ 81 w 89"/>
                <a:gd name="T17" fmla="*/ 24 h 33"/>
                <a:gd name="T18" fmla="*/ 88 w 89"/>
                <a:gd name="T19" fmla="*/ 32 h 33"/>
                <a:gd name="T20" fmla="*/ 72 w 89"/>
                <a:gd name="T21" fmla="*/ 32 h 33"/>
                <a:gd name="T22" fmla="*/ 65 w 89"/>
                <a:gd name="T23" fmla="*/ 32 h 33"/>
                <a:gd name="T24" fmla="*/ 48 w 89"/>
                <a:gd name="T25" fmla="*/ 32 h 33"/>
                <a:gd name="T26" fmla="*/ 25 w 89"/>
                <a:gd name="T27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" h="33">
                  <a:moveTo>
                    <a:pt x="25" y="32"/>
                  </a:moveTo>
                  <a:lnTo>
                    <a:pt x="25" y="24"/>
                  </a:lnTo>
                  <a:lnTo>
                    <a:pt x="25" y="15"/>
                  </a:lnTo>
                  <a:lnTo>
                    <a:pt x="0" y="0"/>
                  </a:lnTo>
                  <a:lnTo>
                    <a:pt x="40" y="0"/>
                  </a:lnTo>
                  <a:lnTo>
                    <a:pt x="57" y="9"/>
                  </a:lnTo>
                  <a:lnTo>
                    <a:pt x="72" y="9"/>
                  </a:lnTo>
                  <a:lnTo>
                    <a:pt x="88" y="24"/>
                  </a:lnTo>
                  <a:lnTo>
                    <a:pt x="81" y="24"/>
                  </a:lnTo>
                  <a:lnTo>
                    <a:pt x="88" y="32"/>
                  </a:lnTo>
                  <a:lnTo>
                    <a:pt x="72" y="32"/>
                  </a:lnTo>
                  <a:lnTo>
                    <a:pt x="65" y="32"/>
                  </a:lnTo>
                  <a:lnTo>
                    <a:pt x="48" y="32"/>
                  </a:lnTo>
                  <a:lnTo>
                    <a:pt x="25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1" name="Freeform 112">
              <a:extLst>
                <a:ext uri="{FF2B5EF4-FFF2-40B4-BE49-F238E27FC236}">
                  <a16:creationId xmlns:a16="http://schemas.microsoft.com/office/drawing/2014/main" id="{154EAC2C-B58A-44BA-AC69-073B4A1080C9}"/>
                </a:ext>
              </a:extLst>
            </p:cNvPr>
            <p:cNvSpPr>
              <a:spLocks/>
            </p:cNvSpPr>
            <p:nvPr/>
          </p:nvSpPr>
          <p:spPr bwMode="gray">
            <a:xfrm>
              <a:off x="5259388" y="3424238"/>
              <a:ext cx="73025" cy="76200"/>
            </a:xfrm>
            <a:custGeom>
              <a:avLst/>
              <a:gdLst>
                <a:gd name="T0" fmla="*/ 40 w 41"/>
                <a:gd name="T1" fmla="*/ 40 h 41"/>
                <a:gd name="T2" fmla="*/ 40 w 41"/>
                <a:gd name="T3" fmla="*/ 33 h 41"/>
                <a:gd name="T4" fmla="*/ 33 w 41"/>
                <a:gd name="T5" fmla="*/ 24 h 41"/>
                <a:gd name="T6" fmla="*/ 33 w 41"/>
                <a:gd name="T7" fmla="*/ 17 h 41"/>
                <a:gd name="T8" fmla="*/ 17 w 41"/>
                <a:gd name="T9" fmla="*/ 0 h 41"/>
                <a:gd name="T10" fmla="*/ 0 w 41"/>
                <a:gd name="T11" fmla="*/ 0 h 41"/>
                <a:gd name="T12" fmla="*/ 9 w 41"/>
                <a:gd name="T13" fmla="*/ 24 h 41"/>
                <a:gd name="T14" fmla="*/ 17 w 41"/>
                <a:gd name="T15" fmla="*/ 24 h 41"/>
                <a:gd name="T16" fmla="*/ 33 w 41"/>
                <a:gd name="T17" fmla="*/ 33 h 41"/>
                <a:gd name="T18" fmla="*/ 33 w 41"/>
                <a:gd name="T19" fmla="*/ 40 h 41"/>
                <a:gd name="T20" fmla="*/ 40 w 41"/>
                <a:gd name="T21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41">
                  <a:moveTo>
                    <a:pt x="40" y="40"/>
                  </a:moveTo>
                  <a:lnTo>
                    <a:pt x="40" y="33"/>
                  </a:lnTo>
                  <a:lnTo>
                    <a:pt x="33" y="24"/>
                  </a:lnTo>
                  <a:lnTo>
                    <a:pt x="33" y="17"/>
                  </a:lnTo>
                  <a:lnTo>
                    <a:pt x="17" y="0"/>
                  </a:lnTo>
                  <a:lnTo>
                    <a:pt x="0" y="0"/>
                  </a:lnTo>
                  <a:lnTo>
                    <a:pt x="9" y="24"/>
                  </a:lnTo>
                  <a:lnTo>
                    <a:pt x="17" y="24"/>
                  </a:lnTo>
                  <a:lnTo>
                    <a:pt x="33" y="33"/>
                  </a:lnTo>
                  <a:lnTo>
                    <a:pt x="33" y="40"/>
                  </a:lnTo>
                  <a:lnTo>
                    <a:pt x="40" y="4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2" name="Freeform 113">
              <a:extLst>
                <a:ext uri="{FF2B5EF4-FFF2-40B4-BE49-F238E27FC236}">
                  <a16:creationId xmlns:a16="http://schemas.microsoft.com/office/drawing/2014/main" id="{DC80ECAD-812E-45D7-AE70-F65621F2016F}"/>
                </a:ext>
              </a:extLst>
            </p:cNvPr>
            <p:cNvSpPr>
              <a:spLocks/>
            </p:cNvSpPr>
            <p:nvPr/>
          </p:nvSpPr>
          <p:spPr bwMode="gray">
            <a:xfrm>
              <a:off x="5289550" y="3470275"/>
              <a:ext cx="31750" cy="30163"/>
            </a:xfrm>
            <a:custGeom>
              <a:avLst/>
              <a:gdLst>
                <a:gd name="T0" fmla="*/ 16 w 17"/>
                <a:gd name="T1" fmla="*/ 16 h 17"/>
                <a:gd name="T2" fmla="*/ 7 w 17"/>
                <a:gd name="T3" fmla="*/ 16 h 17"/>
                <a:gd name="T4" fmla="*/ 0 w 17"/>
                <a:gd name="T5" fmla="*/ 0 h 17"/>
                <a:gd name="T6" fmla="*/ 16 w 17"/>
                <a:gd name="T7" fmla="*/ 9 h 17"/>
                <a:gd name="T8" fmla="*/ 16 w 17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6" y="16"/>
                  </a:moveTo>
                  <a:lnTo>
                    <a:pt x="7" y="16"/>
                  </a:lnTo>
                  <a:lnTo>
                    <a:pt x="0" y="0"/>
                  </a:lnTo>
                  <a:lnTo>
                    <a:pt x="16" y="9"/>
                  </a:lnTo>
                  <a:lnTo>
                    <a:pt x="16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3" name="Freeform 114">
              <a:extLst>
                <a:ext uri="{FF2B5EF4-FFF2-40B4-BE49-F238E27FC236}">
                  <a16:creationId xmlns:a16="http://schemas.microsoft.com/office/drawing/2014/main" id="{701CCAB4-61B9-40E9-9257-5384F2642F86}"/>
                </a:ext>
              </a:extLst>
            </p:cNvPr>
            <p:cNvSpPr>
              <a:spLocks/>
            </p:cNvSpPr>
            <p:nvPr/>
          </p:nvSpPr>
          <p:spPr bwMode="gray">
            <a:xfrm>
              <a:off x="5289550" y="3409950"/>
              <a:ext cx="133350" cy="107950"/>
            </a:xfrm>
            <a:custGeom>
              <a:avLst/>
              <a:gdLst>
                <a:gd name="T0" fmla="*/ 23 w 73"/>
                <a:gd name="T1" fmla="*/ 48 h 58"/>
                <a:gd name="T2" fmla="*/ 40 w 73"/>
                <a:gd name="T3" fmla="*/ 41 h 58"/>
                <a:gd name="T4" fmla="*/ 48 w 73"/>
                <a:gd name="T5" fmla="*/ 41 h 58"/>
                <a:gd name="T6" fmla="*/ 40 w 73"/>
                <a:gd name="T7" fmla="*/ 48 h 58"/>
                <a:gd name="T8" fmla="*/ 57 w 73"/>
                <a:gd name="T9" fmla="*/ 57 h 58"/>
                <a:gd name="T10" fmla="*/ 48 w 73"/>
                <a:gd name="T11" fmla="*/ 48 h 58"/>
                <a:gd name="T12" fmla="*/ 57 w 73"/>
                <a:gd name="T13" fmla="*/ 48 h 58"/>
                <a:gd name="T14" fmla="*/ 57 w 73"/>
                <a:gd name="T15" fmla="*/ 32 h 58"/>
                <a:gd name="T16" fmla="*/ 72 w 73"/>
                <a:gd name="T17" fmla="*/ 25 h 58"/>
                <a:gd name="T18" fmla="*/ 57 w 73"/>
                <a:gd name="T19" fmla="*/ 16 h 58"/>
                <a:gd name="T20" fmla="*/ 48 w 73"/>
                <a:gd name="T21" fmla="*/ 0 h 58"/>
                <a:gd name="T22" fmla="*/ 40 w 73"/>
                <a:gd name="T23" fmla="*/ 8 h 58"/>
                <a:gd name="T24" fmla="*/ 32 w 73"/>
                <a:gd name="T25" fmla="*/ 8 h 58"/>
                <a:gd name="T26" fmla="*/ 23 w 73"/>
                <a:gd name="T27" fmla="*/ 0 h 58"/>
                <a:gd name="T28" fmla="*/ 16 w 73"/>
                <a:gd name="T29" fmla="*/ 0 h 58"/>
                <a:gd name="T30" fmla="*/ 23 w 73"/>
                <a:gd name="T31" fmla="*/ 8 h 58"/>
                <a:gd name="T32" fmla="*/ 7 w 73"/>
                <a:gd name="T33" fmla="*/ 8 h 58"/>
                <a:gd name="T34" fmla="*/ 0 w 73"/>
                <a:gd name="T35" fmla="*/ 8 h 58"/>
                <a:gd name="T36" fmla="*/ 16 w 73"/>
                <a:gd name="T37" fmla="*/ 25 h 58"/>
                <a:gd name="T38" fmla="*/ 16 w 73"/>
                <a:gd name="T39" fmla="*/ 32 h 58"/>
                <a:gd name="T40" fmla="*/ 23 w 73"/>
                <a:gd name="T41" fmla="*/ 41 h 58"/>
                <a:gd name="T42" fmla="*/ 23 w 73"/>
                <a:gd name="T43" fmla="*/ 4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3" h="58">
                  <a:moveTo>
                    <a:pt x="23" y="48"/>
                  </a:moveTo>
                  <a:lnTo>
                    <a:pt x="40" y="41"/>
                  </a:lnTo>
                  <a:lnTo>
                    <a:pt x="48" y="41"/>
                  </a:lnTo>
                  <a:lnTo>
                    <a:pt x="40" y="48"/>
                  </a:lnTo>
                  <a:lnTo>
                    <a:pt x="57" y="57"/>
                  </a:lnTo>
                  <a:lnTo>
                    <a:pt x="48" y="48"/>
                  </a:lnTo>
                  <a:lnTo>
                    <a:pt x="57" y="48"/>
                  </a:lnTo>
                  <a:lnTo>
                    <a:pt x="57" y="32"/>
                  </a:lnTo>
                  <a:lnTo>
                    <a:pt x="72" y="25"/>
                  </a:lnTo>
                  <a:lnTo>
                    <a:pt x="57" y="16"/>
                  </a:lnTo>
                  <a:lnTo>
                    <a:pt x="48" y="0"/>
                  </a:lnTo>
                  <a:lnTo>
                    <a:pt x="40" y="8"/>
                  </a:lnTo>
                  <a:lnTo>
                    <a:pt x="32" y="8"/>
                  </a:lnTo>
                  <a:lnTo>
                    <a:pt x="23" y="0"/>
                  </a:lnTo>
                  <a:lnTo>
                    <a:pt x="16" y="0"/>
                  </a:lnTo>
                  <a:lnTo>
                    <a:pt x="23" y="8"/>
                  </a:lnTo>
                  <a:lnTo>
                    <a:pt x="7" y="8"/>
                  </a:lnTo>
                  <a:lnTo>
                    <a:pt x="0" y="8"/>
                  </a:lnTo>
                  <a:lnTo>
                    <a:pt x="16" y="25"/>
                  </a:lnTo>
                  <a:lnTo>
                    <a:pt x="16" y="32"/>
                  </a:lnTo>
                  <a:lnTo>
                    <a:pt x="23" y="41"/>
                  </a:lnTo>
                  <a:lnTo>
                    <a:pt x="23" y="4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4" name="Freeform 115">
              <a:extLst>
                <a:ext uri="{FF2B5EF4-FFF2-40B4-BE49-F238E27FC236}">
                  <a16:creationId xmlns:a16="http://schemas.microsoft.com/office/drawing/2014/main" id="{422F81E7-8649-4C86-9176-DB3CA8FB6782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9450" y="2212975"/>
              <a:ext cx="306388" cy="714375"/>
            </a:xfrm>
            <a:custGeom>
              <a:avLst/>
              <a:gdLst>
                <a:gd name="T0" fmla="*/ 0 w 163"/>
                <a:gd name="T1" fmla="*/ 299 h 383"/>
                <a:gd name="T2" fmla="*/ 9 w 163"/>
                <a:gd name="T3" fmla="*/ 299 h 383"/>
                <a:gd name="T4" fmla="*/ 9 w 163"/>
                <a:gd name="T5" fmla="*/ 276 h 383"/>
                <a:gd name="T6" fmla="*/ 18 w 163"/>
                <a:gd name="T7" fmla="*/ 267 h 383"/>
                <a:gd name="T8" fmla="*/ 18 w 163"/>
                <a:gd name="T9" fmla="*/ 243 h 383"/>
                <a:gd name="T10" fmla="*/ 18 w 163"/>
                <a:gd name="T11" fmla="*/ 236 h 383"/>
                <a:gd name="T12" fmla="*/ 9 w 163"/>
                <a:gd name="T13" fmla="*/ 202 h 383"/>
                <a:gd name="T14" fmla="*/ 18 w 163"/>
                <a:gd name="T15" fmla="*/ 170 h 383"/>
                <a:gd name="T16" fmla="*/ 25 w 163"/>
                <a:gd name="T17" fmla="*/ 162 h 383"/>
                <a:gd name="T18" fmla="*/ 41 w 163"/>
                <a:gd name="T19" fmla="*/ 155 h 383"/>
                <a:gd name="T20" fmla="*/ 33 w 163"/>
                <a:gd name="T21" fmla="*/ 137 h 383"/>
                <a:gd name="T22" fmla="*/ 41 w 163"/>
                <a:gd name="T23" fmla="*/ 122 h 383"/>
                <a:gd name="T24" fmla="*/ 50 w 163"/>
                <a:gd name="T25" fmla="*/ 97 h 383"/>
                <a:gd name="T26" fmla="*/ 65 w 163"/>
                <a:gd name="T27" fmla="*/ 73 h 383"/>
                <a:gd name="T28" fmla="*/ 65 w 163"/>
                <a:gd name="T29" fmla="*/ 56 h 383"/>
                <a:gd name="T30" fmla="*/ 75 w 163"/>
                <a:gd name="T31" fmla="*/ 41 h 383"/>
                <a:gd name="T32" fmla="*/ 81 w 163"/>
                <a:gd name="T33" fmla="*/ 31 h 383"/>
                <a:gd name="T34" fmla="*/ 90 w 163"/>
                <a:gd name="T35" fmla="*/ 31 h 383"/>
                <a:gd name="T36" fmla="*/ 90 w 163"/>
                <a:gd name="T37" fmla="*/ 16 h 383"/>
                <a:gd name="T38" fmla="*/ 98 w 163"/>
                <a:gd name="T39" fmla="*/ 16 h 383"/>
                <a:gd name="T40" fmla="*/ 115 w 163"/>
                <a:gd name="T41" fmla="*/ 16 h 383"/>
                <a:gd name="T42" fmla="*/ 115 w 163"/>
                <a:gd name="T43" fmla="*/ 0 h 383"/>
                <a:gd name="T44" fmla="*/ 121 w 163"/>
                <a:gd name="T45" fmla="*/ 0 h 383"/>
                <a:gd name="T46" fmla="*/ 155 w 163"/>
                <a:gd name="T47" fmla="*/ 31 h 383"/>
                <a:gd name="T48" fmla="*/ 162 w 163"/>
                <a:gd name="T49" fmla="*/ 105 h 383"/>
                <a:gd name="T50" fmla="*/ 146 w 163"/>
                <a:gd name="T51" fmla="*/ 105 h 383"/>
                <a:gd name="T52" fmla="*/ 130 w 163"/>
                <a:gd name="T53" fmla="*/ 122 h 383"/>
                <a:gd name="T54" fmla="*/ 130 w 163"/>
                <a:gd name="T55" fmla="*/ 130 h 383"/>
                <a:gd name="T56" fmla="*/ 130 w 163"/>
                <a:gd name="T57" fmla="*/ 137 h 383"/>
                <a:gd name="T58" fmla="*/ 139 w 163"/>
                <a:gd name="T59" fmla="*/ 146 h 383"/>
                <a:gd name="T60" fmla="*/ 121 w 163"/>
                <a:gd name="T61" fmla="*/ 162 h 383"/>
                <a:gd name="T62" fmla="*/ 98 w 163"/>
                <a:gd name="T63" fmla="*/ 187 h 383"/>
                <a:gd name="T64" fmla="*/ 81 w 163"/>
                <a:gd name="T65" fmla="*/ 212 h 383"/>
                <a:gd name="T66" fmla="*/ 81 w 163"/>
                <a:gd name="T67" fmla="*/ 252 h 383"/>
                <a:gd name="T68" fmla="*/ 98 w 163"/>
                <a:gd name="T69" fmla="*/ 276 h 383"/>
                <a:gd name="T70" fmla="*/ 90 w 163"/>
                <a:gd name="T71" fmla="*/ 283 h 383"/>
                <a:gd name="T72" fmla="*/ 90 w 163"/>
                <a:gd name="T73" fmla="*/ 292 h 383"/>
                <a:gd name="T74" fmla="*/ 75 w 163"/>
                <a:gd name="T75" fmla="*/ 307 h 383"/>
                <a:gd name="T76" fmla="*/ 65 w 163"/>
                <a:gd name="T77" fmla="*/ 364 h 383"/>
                <a:gd name="T78" fmla="*/ 50 w 163"/>
                <a:gd name="T79" fmla="*/ 364 h 383"/>
                <a:gd name="T80" fmla="*/ 41 w 163"/>
                <a:gd name="T81" fmla="*/ 373 h 383"/>
                <a:gd name="T82" fmla="*/ 41 w 163"/>
                <a:gd name="T83" fmla="*/ 382 h 383"/>
                <a:gd name="T84" fmla="*/ 25 w 163"/>
                <a:gd name="T85" fmla="*/ 382 h 383"/>
                <a:gd name="T86" fmla="*/ 18 w 163"/>
                <a:gd name="T87" fmla="*/ 364 h 383"/>
                <a:gd name="T88" fmla="*/ 25 w 163"/>
                <a:gd name="T89" fmla="*/ 357 h 383"/>
                <a:gd name="T90" fmla="*/ 18 w 163"/>
                <a:gd name="T91" fmla="*/ 349 h 383"/>
                <a:gd name="T92" fmla="*/ 0 w 163"/>
                <a:gd name="T93" fmla="*/ 29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3" h="383">
                  <a:moveTo>
                    <a:pt x="0" y="299"/>
                  </a:moveTo>
                  <a:lnTo>
                    <a:pt x="9" y="299"/>
                  </a:lnTo>
                  <a:lnTo>
                    <a:pt x="9" y="276"/>
                  </a:lnTo>
                  <a:lnTo>
                    <a:pt x="18" y="267"/>
                  </a:lnTo>
                  <a:lnTo>
                    <a:pt x="18" y="243"/>
                  </a:lnTo>
                  <a:lnTo>
                    <a:pt x="18" y="236"/>
                  </a:lnTo>
                  <a:lnTo>
                    <a:pt x="9" y="202"/>
                  </a:lnTo>
                  <a:lnTo>
                    <a:pt x="18" y="170"/>
                  </a:lnTo>
                  <a:lnTo>
                    <a:pt x="25" y="162"/>
                  </a:lnTo>
                  <a:lnTo>
                    <a:pt x="41" y="155"/>
                  </a:lnTo>
                  <a:lnTo>
                    <a:pt x="33" y="137"/>
                  </a:lnTo>
                  <a:lnTo>
                    <a:pt x="41" y="122"/>
                  </a:lnTo>
                  <a:lnTo>
                    <a:pt x="50" y="97"/>
                  </a:lnTo>
                  <a:lnTo>
                    <a:pt x="65" y="73"/>
                  </a:lnTo>
                  <a:lnTo>
                    <a:pt x="65" y="56"/>
                  </a:lnTo>
                  <a:lnTo>
                    <a:pt x="75" y="41"/>
                  </a:lnTo>
                  <a:lnTo>
                    <a:pt x="81" y="31"/>
                  </a:lnTo>
                  <a:lnTo>
                    <a:pt x="90" y="31"/>
                  </a:lnTo>
                  <a:lnTo>
                    <a:pt x="90" y="16"/>
                  </a:lnTo>
                  <a:lnTo>
                    <a:pt x="98" y="16"/>
                  </a:lnTo>
                  <a:lnTo>
                    <a:pt x="115" y="16"/>
                  </a:lnTo>
                  <a:lnTo>
                    <a:pt x="115" y="0"/>
                  </a:lnTo>
                  <a:lnTo>
                    <a:pt x="121" y="0"/>
                  </a:lnTo>
                  <a:lnTo>
                    <a:pt x="155" y="31"/>
                  </a:lnTo>
                  <a:lnTo>
                    <a:pt x="162" y="105"/>
                  </a:lnTo>
                  <a:lnTo>
                    <a:pt x="146" y="105"/>
                  </a:lnTo>
                  <a:lnTo>
                    <a:pt x="130" y="122"/>
                  </a:lnTo>
                  <a:lnTo>
                    <a:pt x="130" y="130"/>
                  </a:lnTo>
                  <a:lnTo>
                    <a:pt x="130" y="137"/>
                  </a:lnTo>
                  <a:lnTo>
                    <a:pt x="139" y="146"/>
                  </a:lnTo>
                  <a:lnTo>
                    <a:pt x="121" y="162"/>
                  </a:lnTo>
                  <a:lnTo>
                    <a:pt x="98" y="187"/>
                  </a:lnTo>
                  <a:lnTo>
                    <a:pt x="81" y="212"/>
                  </a:lnTo>
                  <a:lnTo>
                    <a:pt x="81" y="252"/>
                  </a:lnTo>
                  <a:lnTo>
                    <a:pt x="98" y="276"/>
                  </a:lnTo>
                  <a:lnTo>
                    <a:pt x="90" y="283"/>
                  </a:lnTo>
                  <a:lnTo>
                    <a:pt x="90" y="292"/>
                  </a:lnTo>
                  <a:lnTo>
                    <a:pt x="75" y="307"/>
                  </a:lnTo>
                  <a:lnTo>
                    <a:pt x="65" y="364"/>
                  </a:lnTo>
                  <a:lnTo>
                    <a:pt x="50" y="364"/>
                  </a:lnTo>
                  <a:lnTo>
                    <a:pt x="41" y="373"/>
                  </a:lnTo>
                  <a:lnTo>
                    <a:pt x="41" y="382"/>
                  </a:lnTo>
                  <a:lnTo>
                    <a:pt x="25" y="382"/>
                  </a:lnTo>
                  <a:lnTo>
                    <a:pt x="18" y="364"/>
                  </a:lnTo>
                  <a:lnTo>
                    <a:pt x="25" y="357"/>
                  </a:lnTo>
                  <a:lnTo>
                    <a:pt x="18" y="349"/>
                  </a:lnTo>
                  <a:lnTo>
                    <a:pt x="0" y="29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5" name="Freeform 116">
              <a:extLst>
                <a:ext uri="{FF2B5EF4-FFF2-40B4-BE49-F238E27FC236}">
                  <a16:creationId xmlns:a16="http://schemas.microsoft.com/office/drawing/2014/main" id="{BEAF6FEC-B6A4-4486-8C68-ADE036FCF57C}"/>
                </a:ext>
              </a:extLst>
            </p:cNvPr>
            <p:cNvSpPr>
              <a:spLocks/>
            </p:cNvSpPr>
            <p:nvPr/>
          </p:nvSpPr>
          <p:spPr bwMode="gray">
            <a:xfrm>
              <a:off x="4040188" y="2925763"/>
              <a:ext cx="65087" cy="61912"/>
            </a:xfrm>
            <a:custGeom>
              <a:avLst/>
              <a:gdLst>
                <a:gd name="T0" fmla="*/ 25 w 35"/>
                <a:gd name="T1" fmla="*/ 32 h 33"/>
                <a:gd name="T2" fmla="*/ 25 w 35"/>
                <a:gd name="T3" fmla="*/ 22 h 33"/>
                <a:gd name="T4" fmla="*/ 9 w 35"/>
                <a:gd name="T5" fmla="*/ 22 h 33"/>
                <a:gd name="T6" fmla="*/ 0 w 35"/>
                <a:gd name="T7" fmla="*/ 16 h 33"/>
                <a:gd name="T8" fmla="*/ 9 w 35"/>
                <a:gd name="T9" fmla="*/ 0 h 33"/>
                <a:gd name="T10" fmla="*/ 25 w 35"/>
                <a:gd name="T11" fmla="*/ 7 h 33"/>
                <a:gd name="T12" fmla="*/ 34 w 35"/>
                <a:gd name="T13" fmla="*/ 22 h 33"/>
                <a:gd name="T14" fmla="*/ 25 w 35"/>
                <a:gd name="T15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3">
                  <a:moveTo>
                    <a:pt x="25" y="32"/>
                  </a:moveTo>
                  <a:lnTo>
                    <a:pt x="25" y="22"/>
                  </a:lnTo>
                  <a:lnTo>
                    <a:pt x="9" y="22"/>
                  </a:lnTo>
                  <a:lnTo>
                    <a:pt x="0" y="16"/>
                  </a:lnTo>
                  <a:lnTo>
                    <a:pt x="9" y="0"/>
                  </a:lnTo>
                  <a:lnTo>
                    <a:pt x="25" y="7"/>
                  </a:lnTo>
                  <a:lnTo>
                    <a:pt x="34" y="22"/>
                  </a:lnTo>
                  <a:lnTo>
                    <a:pt x="25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6" name="Freeform 117">
              <a:extLst>
                <a:ext uri="{FF2B5EF4-FFF2-40B4-BE49-F238E27FC236}">
                  <a16:creationId xmlns:a16="http://schemas.microsoft.com/office/drawing/2014/main" id="{D35A11C0-3B05-43AA-B124-6B2339C1713A}"/>
                </a:ext>
              </a:extLst>
            </p:cNvPr>
            <p:cNvSpPr>
              <a:spLocks/>
            </p:cNvSpPr>
            <p:nvPr/>
          </p:nvSpPr>
          <p:spPr bwMode="gray">
            <a:xfrm>
              <a:off x="3979863" y="2925763"/>
              <a:ext cx="107950" cy="153987"/>
            </a:xfrm>
            <a:custGeom>
              <a:avLst/>
              <a:gdLst>
                <a:gd name="T0" fmla="*/ 42 w 59"/>
                <a:gd name="T1" fmla="*/ 0 h 82"/>
                <a:gd name="T2" fmla="*/ 33 w 59"/>
                <a:gd name="T3" fmla="*/ 16 h 82"/>
                <a:gd name="T4" fmla="*/ 42 w 59"/>
                <a:gd name="T5" fmla="*/ 22 h 82"/>
                <a:gd name="T6" fmla="*/ 58 w 59"/>
                <a:gd name="T7" fmla="*/ 22 h 82"/>
                <a:gd name="T8" fmla="*/ 58 w 59"/>
                <a:gd name="T9" fmla="*/ 32 h 82"/>
                <a:gd name="T10" fmla="*/ 58 w 59"/>
                <a:gd name="T11" fmla="*/ 47 h 82"/>
                <a:gd name="T12" fmla="*/ 49 w 59"/>
                <a:gd name="T13" fmla="*/ 72 h 82"/>
                <a:gd name="T14" fmla="*/ 8 w 59"/>
                <a:gd name="T15" fmla="*/ 81 h 82"/>
                <a:gd name="T16" fmla="*/ 0 w 59"/>
                <a:gd name="T17" fmla="*/ 72 h 82"/>
                <a:gd name="T18" fmla="*/ 8 w 59"/>
                <a:gd name="T19" fmla="*/ 72 h 82"/>
                <a:gd name="T20" fmla="*/ 18 w 59"/>
                <a:gd name="T21" fmla="*/ 47 h 82"/>
                <a:gd name="T22" fmla="*/ 8 w 59"/>
                <a:gd name="T23" fmla="*/ 40 h 82"/>
                <a:gd name="T24" fmla="*/ 18 w 59"/>
                <a:gd name="T25" fmla="*/ 32 h 82"/>
                <a:gd name="T26" fmla="*/ 8 w 59"/>
                <a:gd name="T27" fmla="*/ 32 h 82"/>
                <a:gd name="T28" fmla="*/ 8 w 59"/>
                <a:gd name="T29" fmla="*/ 22 h 82"/>
                <a:gd name="T30" fmla="*/ 25 w 59"/>
                <a:gd name="T31" fmla="*/ 22 h 82"/>
                <a:gd name="T32" fmla="*/ 33 w 59"/>
                <a:gd name="T33" fmla="*/ 16 h 82"/>
                <a:gd name="T34" fmla="*/ 25 w 59"/>
                <a:gd name="T35" fmla="*/ 16 h 82"/>
                <a:gd name="T36" fmla="*/ 25 w 59"/>
                <a:gd name="T37" fmla="*/ 7 h 82"/>
                <a:gd name="T38" fmla="*/ 42 w 59"/>
                <a:gd name="T39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9" h="82">
                  <a:moveTo>
                    <a:pt x="42" y="0"/>
                  </a:moveTo>
                  <a:lnTo>
                    <a:pt x="33" y="16"/>
                  </a:lnTo>
                  <a:lnTo>
                    <a:pt x="42" y="22"/>
                  </a:lnTo>
                  <a:lnTo>
                    <a:pt x="58" y="22"/>
                  </a:lnTo>
                  <a:lnTo>
                    <a:pt x="58" y="32"/>
                  </a:lnTo>
                  <a:lnTo>
                    <a:pt x="58" y="47"/>
                  </a:lnTo>
                  <a:lnTo>
                    <a:pt x="49" y="72"/>
                  </a:lnTo>
                  <a:lnTo>
                    <a:pt x="8" y="81"/>
                  </a:lnTo>
                  <a:lnTo>
                    <a:pt x="0" y="72"/>
                  </a:lnTo>
                  <a:lnTo>
                    <a:pt x="8" y="72"/>
                  </a:lnTo>
                  <a:lnTo>
                    <a:pt x="18" y="47"/>
                  </a:lnTo>
                  <a:lnTo>
                    <a:pt x="8" y="40"/>
                  </a:lnTo>
                  <a:lnTo>
                    <a:pt x="18" y="32"/>
                  </a:lnTo>
                  <a:lnTo>
                    <a:pt x="8" y="32"/>
                  </a:lnTo>
                  <a:lnTo>
                    <a:pt x="8" y="22"/>
                  </a:lnTo>
                  <a:lnTo>
                    <a:pt x="25" y="22"/>
                  </a:lnTo>
                  <a:lnTo>
                    <a:pt x="33" y="16"/>
                  </a:lnTo>
                  <a:lnTo>
                    <a:pt x="25" y="16"/>
                  </a:lnTo>
                  <a:lnTo>
                    <a:pt x="25" y="7"/>
                  </a:lnTo>
                  <a:lnTo>
                    <a:pt x="42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7" name="Freeform 118">
              <a:extLst>
                <a:ext uri="{FF2B5EF4-FFF2-40B4-BE49-F238E27FC236}">
                  <a16:creationId xmlns:a16="http://schemas.microsoft.com/office/drawing/2014/main" id="{70C21589-BBB6-4A91-99F2-9EEDFE100AE2}"/>
                </a:ext>
              </a:extLst>
            </p:cNvPr>
            <p:cNvSpPr>
              <a:spLocks/>
            </p:cNvSpPr>
            <p:nvPr/>
          </p:nvSpPr>
          <p:spPr bwMode="gray">
            <a:xfrm>
              <a:off x="4414838" y="2832100"/>
              <a:ext cx="76200" cy="109538"/>
            </a:xfrm>
            <a:custGeom>
              <a:avLst/>
              <a:gdLst>
                <a:gd name="T0" fmla="*/ 9 w 42"/>
                <a:gd name="T1" fmla="*/ 57 h 58"/>
                <a:gd name="T2" fmla="*/ 19 w 42"/>
                <a:gd name="T3" fmla="*/ 57 h 58"/>
                <a:gd name="T4" fmla="*/ 25 w 42"/>
                <a:gd name="T5" fmla="*/ 57 h 58"/>
                <a:gd name="T6" fmla="*/ 34 w 42"/>
                <a:gd name="T7" fmla="*/ 32 h 58"/>
                <a:gd name="T8" fmla="*/ 41 w 42"/>
                <a:gd name="T9" fmla="*/ 32 h 58"/>
                <a:gd name="T10" fmla="*/ 41 w 42"/>
                <a:gd name="T11" fmla="*/ 25 h 58"/>
                <a:gd name="T12" fmla="*/ 34 w 42"/>
                <a:gd name="T13" fmla="*/ 25 h 58"/>
                <a:gd name="T14" fmla="*/ 34 w 42"/>
                <a:gd name="T15" fmla="*/ 0 h 58"/>
                <a:gd name="T16" fmla="*/ 9 w 42"/>
                <a:gd name="T17" fmla="*/ 8 h 58"/>
                <a:gd name="T18" fmla="*/ 0 w 42"/>
                <a:gd name="T19" fmla="*/ 25 h 58"/>
                <a:gd name="T20" fmla="*/ 0 w 42"/>
                <a:gd name="T21" fmla="*/ 41 h 58"/>
                <a:gd name="T22" fmla="*/ 9 w 42"/>
                <a:gd name="T23" fmla="*/ 50 h 58"/>
                <a:gd name="T24" fmla="*/ 9 w 42"/>
                <a:gd name="T25" fmla="*/ 57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58">
                  <a:moveTo>
                    <a:pt x="9" y="57"/>
                  </a:moveTo>
                  <a:lnTo>
                    <a:pt x="19" y="57"/>
                  </a:lnTo>
                  <a:lnTo>
                    <a:pt x="25" y="57"/>
                  </a:lnTo>
                  <a:lnTo>
                    <a:pt x="34" y="32"/>
                  </a:lnTo>
                  <a:lnTo>
                    <a:pt x="41" y="32"/>
                  </a:lnTo>
                  <a:lnTo>
                    <a:pt x="41" y="25"/>
                  </a:lnTo>
                  <a:lnTo>
                    <a:pt x="34" y="25"/>
                  </a:lnTo>
                  <a:lnTo>
                    <a:pt x="34" y="0"/>
                  </a:lnTo>
                  <a:lnTo>
                    <a:pt x="9" y="8"/>
                  </a:lnTo>
                  <a:lnTo>
                    <a:pt x="0" y="25"/>
                  </a:lnTo>
                  <a:lnTo>
                    <a:pt x="0" y="41"/>
                  </a:lnTo>
                  <a:lnTo>
                    <a:pt x="9" y="50"/>
                  </a:lnTo>
                  <a:lnTo>
                    <a:pt x="9" y="5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8" name="Freeform 119">
              <a:extLst>
                <a:ext uri="{FF2B5EF4-FFF2-40B4-BE49-F238E27FC236}">
                  <a16:creationId xmlns:a16="http://schemas.microsoft.com/office/drawing/2014/main" id="{13B07E00-98FD-4E6A-B1D1-39823563F027}"/>
                </a:ext>
              </a:extLst>
            </p:cNvPr>
            <p:cNvSpPr>
              <a:spLocks/>
            </p:cNvSpPr>
            <p:nvPr/>
          </p:nvSpPr>
          <p:spPr bwMode="gray">
            <a:xfrm>
              <a:off x="4311650" y="3001963"/>
              <a:ext cx="93663" cy="104775"/>
            </a:xfrm>
            <a:custGeom>
              <a:avLst/>
              <a:gdLst>
                <a:gd name="T0" fmla="*/ 33 w 51"/>
                <a:gd name="T1" fmla="*/ 56 h 57"/>
                <a:gd name="T2" fmla="*/ 33 w 51"/>
                <a:gd name="T3" fmla="*/ 32 h 57"/>
                <a:gd name="T4" fmla="*/ 41 w 51"/>
                <a:gd name="T5" fmla="*/ 23 h 57"/>
                <a:gd name="T6" fmla="*/ 50 w 51"/>
                <a:gd name="T7" fmla="*/ 0 h 57"/>
                <a:gd name="T8" fmla="*/ 25 w 51"/>
                <a:gd name="T9" fmla="*/ 7 h 57"/>
                <a:gd name="T10" fmla="*/ 33 w 51"/>
                <a:gd name="T11" fmla="*/ 23 h 57"/>
                <a:gd name="T12" fmla="*/ 25 w 51"/>
                <a:gd name="T13" fmla="*/ 23 h 57"/>
                <a:gd name="T14" fmla="*/ 25 w 51"/>
                <a:gd name="T15" fmla="*/ 16 h 57"/>
                <a:gd name="T16" fmla="*/ 16 w 51"/>
                <a:gd name="T17" fmla="*/ 16 h 57"/>
                <a:gd name="T18" fmla="*/ 0 w 51"/>
                <a:gd name="T19" fmla="*/ 47 h 57"/>
                <a:gd name="T20" fmla="*/ 25 w 51"/>
                <a:gd name="T21" fmla="*/ 47 h 57"/>
                <a:gd name="T22" fmla="*/ 33 w 51"/>
                <a:gd name="T23" fmla="*/ 5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7">
                  <a:moveTo>
                    <a:pt x="33" y="56"/>
                  </a:moveTo>
                  <a:lnTo>
                    <a:pt x="33" y="32"/>
                  </a:lnTo>
                  <a:lnTo>
                    <a:pt x="41" y="23"/>
                  </a:lnTo>
                  <a:lnTo>
                    <a:pt x="50" y="0"/>
                  </a:lnTo>
                  <a:lnTo>
                    <a:pt x="25" y="7"/>
                  </a:lnTo>
                  <a:lnTo>
                    <a:pt x="33" y="23"/>
                  </a:lnTo>
                  <a:lnTo>
                    <a:pt x="25" y="23"/>
                  </a:lnTo>
                  <a:lnTo>
                    <a:pt x="25" y="16"/>
                  </a:lnTo>
                  <a:lnTo>
                    <a:pt x="16" y="16"/>
                  </a:lnTo>
                  <a:lnTo>
                    <a:pt x="0" y="47"/>
                  </a:lnTo>
                  <a:lnTo>
                    <a:pt x="25" y="47"/>
                  </a:lnTo>
                  <a:lnTo>
                    <a:pt x="33" y="5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49" name="Freeform 120">
              <a:extLst>
                <a:ext uri="{FF2B5EF4-FFF2-40B4-BE49-F238E27FC236}">
                  <a16:creationId xmlns:a16="http://schemas.microsoft.com/office/drawing/2014/main" id="{F2A771CB-EBE1-49EE-A14E-0C96BA9A402D}"/>
                </a:ext>
              </a:extLst>
            </p:cNvPr>
            <p:cNvSpPr>
              <a:spLocks/>
            </p:cNvSpPr>
            <p:nvPr/>
          </p:nvSpPr>
          <p:spPr bwMode="gray">
            <a:xfrm>
              <a:off x="4294188" y="3089275"/>
              <a:ext cx="80962" cy="65088"/>
            </a:xfrm>
            <a:custGeom>
              <a:avLst/>
              <a:gdLst>
                <a:gd name="T0" fmla="*/ 34 w 43"/>
                <a:gd name="T1" fmla="*/ 34 h 35"/>
                <a:gd name="T2" fmla="*/ 25 w 43"/>
                <a:gd name="T3" fmla="*/ 34 h 35"/>
                <a:gd name="T4" fmla="*/ 25 w 43"/>
                <a:gd name="T5" fmla="*/ 25 h 35"/>
                <a:gd name="T6" fmla="*/ 18 w 43"/>
                <a:gd name="T7" fmla="*/ 25 h 35"/>
                <a:gd name="T8" fmla="*/ 18 w 43"/>
                <a:gd name="T9" fmla="*/ 17 h 35"/>
                <a:gd name="T10" fmla="*/ 0 w 43"/>
                <a:gd name="T11" fmla="*/ 9 h 35"/>
                <a:gd name="T12" fmla="*/ 0 w 43"/>
                <a:gd name="T13" fmla="*/ 0 h 35"/>
                <a:gd name="T14" fmla="*/ 9 w 43"/>
                <a:gd name="T15" fmla="*/ 0 h 35"/>
                <a:gd name="T16" fmla="*/ 34 w 43"/>
                <a:gd name="T17" fmla="*/ 0 h 35"/>
                <a:gd name="T18" fmla="*/ 42 w 43"/>
                <a:gd name="T19" fmla="*/ 9 h 35"/>
                <a:gd name="T20" fmla="*/ 42 w 43"/>
                <a:gd name="T21" fmla="*/ 25 h 35"/>
                <a:gd name="T22" fmla="*/ 34 w 43"/>
                <a:gd name="T23" fmla="*/ 25 h 35"/>
                <a:gd name="T24" fmla="*/ 34 w 43"/>
                <a:gd name="T2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35">
                  <a:moveTo>
                    <a:pt x="34" y="34"/>
                  </a:moveTo>
                  <a:lnTo>
                    <a:pt x="25" y="34"/>
                  </a:lnTo>
                  <a:lnTo>
                    <a:pt x="25" y="25"/>
                  </a:lnTo>
                  <a:lnTo>
                    <a:pt x="18" y="25"/>
                  </a:lnTo>
                  <a:lnTo>
                    <a:pt x="18" y="17"/>
                  </a:lnTo>
                  <a:lnTo>
                    <a:pt x="0" y="9"/>
                  </a:lnTo>
                  <a:lnTo>
                    <a:pt x="0" y="0"/>
                  </a:lnTo>
                  <a:lnTo>
                    <a:pt x="9" y="0"/>
                  </a:lnTo>
                  <a:lnTo>
                    <a:pt x="34" y="0"/>
                  </a:lnTo>
                  <a:lnTo>
                    <a:pt x="42" y="9"/>
                  </a:lnTo>
                  <a:lnTo>
                    <a:pt x="42" y="25"/>
                  </a:lnTo>
                  <a:lnTo>
                    <a:pt x="34" y="25"/>
                  </a:lnTo>
                  <a:lnTo>
                    <a:pt x="34" y="3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0" name="Freeform 121">
              <a:extLst>
                <a:ext uri="{FF2B5EF4-FFF2-40B4-BE49-F238E27FC236}">
                  <a16:creationId xmlns:a16="http://schemas.microsoft.com/office/drawing/2014/main" id="{E1439D01-428F-45A4-80A2-1DF7FA3AD3B6}"/>
                </a:ext>
              </a:extLst>
            </p:cNvPr>
            <p:cNvSpPr>
              <a:spLocks/>
            </p:cNvSpPr>
            <p:nvPr/>
          </p:nvSpPr>
          <p:spPr bwMode="gray">
            <a:xfrm>
              <a:off x="4357688" y="3135313"/>
              <a:ext cx="30162" cy="30162"/>
            </a:xfrm>
            <a:custGeom>
              <a:avLst/>
              <a:gdLst>
                <a:gd name="T0" fmla="*/ 0 w 17"/>
                <a:gd name="T1" fmla="*/ 16 h 17"/>
                <a:gd name="T2" fmla="*/ 0 w 17"/>
                <a:gd name="T3" fmla="*/ 0 h 17"/>
                <a:gd name="T4" fmla="*/ 16 w 17"/>
                <a:gd name="T5" fmla="*/ 0 h 17"/>
                <a:gd name="T6" fmla="*/ 16 w 17"/>
                <a:gd name="T7" fmla="*/ 16 h 17"/>
                <a:gd name="T8" fmla="*/ 0 w 17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16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16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1" name="Freeform 122">
              <a:extLst>
                <a:ext uri="{FF2B5EF4-FFF2-40B4-BE49-F238E27FC236}">
                  <a16:creationId xmlns:a16="http://schemas.microsoft.com/office/drawing/2014/main" id="{CCE3F843-AA44-4988-A7DC-7C73105F0E37}"/>
                </a:ext>
              </a:extLst>
            </p:cNvPr>
            <p:cNvSpPr>
              <a:spLocks/>
            </p:cNvSpPr>
            <p:nvPr/>
          </p:nvSpPr>
          <p:spPr bwMode="gray">
            <a:xfrm>
              <a:off x="4357688" y="3135313"/>
              <a:ext cx="30162" cy="30162"/>
            </a:xfrm>
            <a:custGeom>
              <a:avLst/>
              <a:gdLst>
                <a:gd name="T0" fmla="*/ 0 w 17"/>
                <a:gd name="T1" fmla="*/ 16 h 17"/>
                <a:gd name="T2" fmla="*/ 0 w 17"/>
                <a:gd name="T3" fmla="*/ 0 h 17"/>
                <a:gd name="T4" fmla="*/ 16 w 17"/>
                <a:gd name="T5" fmla="*/ 0 h 17"/>
                <a:gd name="T6" fmla="*/ 16 w 17"/>
                <a:gd name="T7" fmla="*/ 16 h 17"/>
                <a:gd name="T8" fmla="*/ 0 w 17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16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6" y="16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2" name="Freeform 123">
              <a:extLst>
                <a:ext uri="{FF2B5EF4-FFF2-40B4-BE49-F238E27FC236}">
                  <a16:creationId xmlns:a16="http://schemas.microsoft.com/office/drawing/2014/main" id="{2E35EFC1-4D0F-4D49-95EF-CB89F5896AE7}"/>
                </a:ext>
              </a:extLst>
            </p:cNvPr>
            <p:cNvSpPr>
              <a:spLocks/>
            </p:cNvSpPr>
            <p:nvPr/>
          </p:nvSpPr>
          <p:spPr bwMode="gray">
            <a:xfrm>
              <a:off x="4565650" y="2941638"/>
              <a:ext cx="230188" cy="227012"/>
            </a:xfrm>
            <a:custGeom>
              <a:avLst/>
              <a:gdLst>
                <a:gd name="T0" fmla="*/ 105 w 122"/>
                <a:gd name="T1" fmla="*/ 122 h 123"/>
                <a:gd name="T2" fmla="*/ 114 w 122"/>
                <a:gd name="T3" fmla="*/ 105 h 123"/>
                <a:gd name="T4" fmla="*/ 121 w 122"/>
                <a:gd name="T5" fmla="*/ 97 h 123"/>
                <a:gd name="T6" fmla="*/ 114 w 122"/>
                <a:gd name="T7" fmla="*/ 56 h 123"/>
                <a:gd name="T8" fmla="*/ 121 w 122"/>
                <a:gd name="T9" fmla="*/ 40 h 123"/>
                <a:gd name="T10" fmla="*/ 114 w 122"/>
                <a:gd name="T11" fmla="*/ 25 h 123"/>
                <a:gd name="T12" fmla="*/ 105 w 122"/>
                <a:gd name="T13" fmla="*/ 15 h 123"/>
                <a:gd name="T14" fmla="*/ 89 w 122"/>
                <a:gd name="T15" fmla="*/ 15 h 123"/>
                <a:gd name="T16" fmla="*/ 65 w 122"/>
                <a:gd name="T17" fmla="*/ 9 h 123"/>
                <a:gd name="T18" fmla="*/ 65 w 122"/>
                <a:gd name="T19" fmla="*/ 15 h 123"/>
                <a:gd name="T20" fmla="*/ 57 w 122"/>
                <a:gd name="T21" fmla="*/ 15 h 123"/>
                <a:gd name="T22" fmla="*/ 49 w 122"/>
                <a:gd name="T23" fmla="*/ 0 h 123"/>
                <a:gd name="T24" fmla="*/ 0 w 122"/>
                <a:gd name="T25" fmla="*/ 25 h 123"/>
                <a:gd name="T26" fmla="*/ 9 w 122"/>
                <a:gd name="T27" fmla="*/ 80 h 123"/>
                <a:gd name="T28" fmla="*/ 17 w 122"/>
                <a:gd name="T29" fmla="*/ 89 h 123"/>
                <a:gd name="T30" fmla="*/ 34 w 122"/>
                <a:gd name="T31" fmla="*/ 97 h 123"/>
                <a:gd name="T32" fmla="*/ 40 w 122"/>
                <a:gd name="T33" fmla="*/ 97 h 123"/>
                <a:gd name="T34" fmla="*/ 57 w 122"/>
                <a:gd name="T35" fmla="*/ 114 h 123"/>
                <a:gd name="T36" fmla="*/ 65 w 122"/>
                <a:gd name="T37" fmla="*/ 114 h 123"/>
                <a:gd name="T38" fmla="*/ 74 w 122"/>
                <a:gd name="T39" fmla="*/ 122 h 123"/>
                <a:gd name="T40" fmla="*/ 89 w 122"/>
                <a:gd name="T41" fmla="*/ 114 h 123"/>
                <a:gd name="T42" fmla="*/ 105 w 122"/>
                <a:gd name="T43" fmla="*/ 122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2" h="123">
                  <a:moveTo>
                    <a:pt x="105" y="122"/>
                  </a:moveTo>
                  <a:lnTo>
                    <a:pt x="114" y="105"/>
                  </a:lnTo>
                  <a:lnTo>
                    <a:pt x="121" y="97"/>
                  </a:lnTo>
                  <a:lnTo>
                    <a:pt x="114" y="56"/>
                  </a:lnTo>
                  <a:lnTo>
                    <a:pt x="121" y="40"/>
                  </a:lnTo>
                  <a:lnTo>
                    <a:pt x="114" y="25"/>
                  </a:lnTo>
                  <a:lnTo>
                    <a:pt x="105" y="15"/>
                  </a:lnTo>
                  <a:lnTo>
                    <a:pt x="89" y="15"/>
                  </a:lnTo>
                  <a:lnTo>
                    <a:pt x="65" y="9"/>
                  </a:lnTo>
                  <a:lnTo>
                    <a:pt x="65" y="15"/>
                  </a:lnTo>
                  <a:lnTo>
                    <a:pt x="57" y="15"/>
                  </a:lnTo>
                  <a:lnTo>
                    <a:pt x="49" y="0"/>
                  </a:lnTo>
                  <a:lnTo>
                    <a:pt x="0" y="25"/>
                  </a:lnTo>
                  <a:lnTo>
                    <a:pt x="9" y="80"/>
                  </a:lnTo>
                  <a:lnTo>
                    <a:pt x="17" y="89"/>
                  </a:lnTo>
                  <a:lnTo>
                    <a:pt x="34" y="97"/>
                  </a:lnTo>
                  <a:lnTo>
                    <a:pt x="40" y="97"/>
                  </a:lnTo>
                  <a:lnTo>
                    <a:pt x="57" y="114"/>
                  </a:lnTo>
                  <a:lnTo>
                    <a:pt x="65" y="114"/>
                  </a:lnTo>
                  <a:lnTo>
                    <a:pt x="74" y="122"/>
                  </a:lnTo>
                  <a:lnTo>
                    <a:pt x="89" y="114"/>
                  </a:lnTo>
                  <a:lnTo>
                    <a:pt x="105" y="12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3" name="Freeform 124">
              <a:extLst>
                <a:ext uri="{FF2B5EF4-FFF2-40B4-BE49-F238E27FC236}">
                  <a16:creationId xmlns:a16="http://schemas.microsoft.com/office/drawing/2014/main" id="{A4DAD74B-6DF1-4ED2-93B3-584DF89DE820}"/>
                </a:ext>
              </a:extLst>
            </p:cNvPr>
            <p:cNvSpPr>
              <a:spLocks/>
            </p:cNvSpPr>
            <p:nvPr/>
          </p:nvSpPr>
          <p:spPr bwMode="gray">
            <a:xfrm>
              <a:off x="4373563" y="2941638"/>
              <a:ext cx="211137" cy="287337"/>
            </a:xfrm>
            <a:custGeom>
              <a:avLst/>
              <a:gdLst>
                <a:gd name="T0" fmla="*/ 64 w 115"/>
                <a:gd name="T1" fmla="*/ 25 h 155"/>
                <a:gd name="T2" fmla="*/ 97 w 115"/>
                <a:gd name="T3" fmla="*/ 9 h 155"/>
                <a:gd name="T4" fmla="*/ 97 w 115"/>
                <a:gd name="T5" fmla="*/ 15 h 155"/>
                <a:gd name="T6" fmla="*/ 89 w 115"/>
                <a:gd name="T7" fmla="*/ 15 h 155"/>
                <a:gd name="T8" fmla="*/ 105 w 115"/>
                <a:gd name="T9" fmla="*/ 25 h 155"/>
                <a:gd name="T10" fmla="*/ 114 w 115"/>
                <a:gd name="T11" fmla="*/ 80 h 155"/>
                <a:gd name="T12" fmla="*/ 105 w 115"/>
                <a:gd name="T13" fmla="*/ 80 h 155"/>
                <a:gd name="T14" fmla="*/ 89 w 115"/>
                <a:gd name="T15" fmla="*/ 89 h 155"/>
                <a:gd name="T16" fmla="*/ 73 w 115"/>
                <a:gd name="T17" fmla="*/ 97 h 155"/>
                <a:gd name="T18" fmla="*/ 82 w 115"/>
                <a:gd name="T19" fmla="*/ 114 h 155"/>
                <a:gd name="T20" fmla="*/ 97 w 115"/>
                <a:gd name="T21" fmla="*/ 130 h 155"/>
                <a:gd name="T22" fmla="*/ 89 w 115"/>
                <a:gd name="T23" fmla="*/ 137 h 155"/>
                <a:gd name="T24" fmla="*/ 89 w 115"/>
                <a:gd name="T25" fmla="*/ 146 h 155"/>
                <a:gd name="T26" fmla="*/ 57 w 115"/>
                <a:gd name="T27" fmla="*/ 154 h 155"/>
                <a:gd name="T28" fmla="*/ 42 w 115"/>
                <a:gd name="T29" fmla="*/ 154 h 155"/>
                <a:gd name="T30" fmla="*/ 17 w 115"/>
                <a:gd name="T31" fmla="*/ 154 h 155"/>
                <a:gd name="T32" fmla="*/ 23 w 115"/>
                <a:gd name="T33" fmla="*/ 130 h 155"/>
                <a:gd name="T34" fmla="*/ 0 w 115"/>
                <a:gd name="T35" fmla="*/ 114 h 155"/>
                <a:gd name="T36" fmla="*/ 0 w 115"/>
                <a:gd name="T37" fmla="*/ 105 h 155"/>
                <a:gd name="T38" fmla="*/ 0 w 115"/>
                <a:gd name="T39" fmla="*/ 89 h 155"/>
                <a:gd name="T40" fmla="*/ 0 w 115"/>
                <a:gd name="T41" fmla="*/ 65 h 155"/>
                <a:gd name="T42" fmla="*/ 8 w 115"/>
                <a:gd name="T43" fmla="*/ 56 h 155"/>
                <a:gd name="T44" fmla="*/ 17 w 115"/>
                <a:gd name="T45" fmla="*/ 33 h 155"/>
                <a:gd name="T46" fmla="*/ 32 w 115"/>
                <a:gd name="T47" fmla="*/ 33 h 155"/>
                <a:gd name="T48" fmla="*/ 42 w 115"/>
                <a:gd name="T49" fmla="*/ 15 h 155"/>
                <a:gd name="T50" fmla="*/ 32 w 115"/>
                <a:gd name="T51" fmla="*/ 15 h 155"/>
                <a:gd name="T52" fmla="*/ 42 w 115"/>
                <a:gd name="T53" fmla="*/ 9 h 155"/>
                <a:gd name="T54" fmla="*/ 32 w 115"/>
                <a:gd name="T55" fmla="*/ 0 h 155"/>
                <a:gd name="T56" fmla="*/ 42 w 115"/>
                <a:gd name="T57" fmla="*/ 0 h 155"/>
                <a:gd name="T58" fmla="*/ 48 w 115"/>
                <a:gd name="T59" fmla="*/ 0 h 155"/>
                <a:gd name="T60" fmla="*/ 48 w 115"/>
                <a:gd name="T61" fmla="*/ 9 h 155"/>
                <a:gd name="T62" fmla="*/ 64 w 115"/>
                <a:gd name="T63" fmla="*/ 15 h 155"/>
                <a:gd name="T64" fmla="*/ 57 w 115"/>
                <a:gd name="T65" fmla="*/ 25 h 155"/>
                <a:gd name="T66" fmla="*/ 64 w 115"/>
                <a:gd name="T67" fmla="*/ 2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5" h="155">
                  <a:moveTo>
                    <a:pt x="64" y="25"/>
                  </a:moveTo>
                  <a:lnTo>
                    <a:pt x="97" y="9"/>
                  </a:lnTo>
                  <a:lnTo>
                    <a:pt x="97" y="15"/>
                  </a:lnTo>
                  <a:lnTo>
                    <a:pt x="89" y="15"/>
                  </a:lnTo>
                  <a:lnTo>
                    <a:pt x="105" y="25"/>
                  </a:lnTo>
                  <a:lnTo>
                    <a:pt x="114" y="80"/>
                  </a:lnTo>
                  <a:lnTo>
                    <a:pt x="105" y="80"/>
                  </a:lnTo>
                  <a:lnTo>
                    <a:pt x="89" y="89"/>
                  </a:lnTo>
                  <a:lnTo>
                    <a:pt x="73" y="97"/>
                  </a:lnTo>
                  <a:lnTo>
                    <a:pt x="82" y="114"/>
                  </a:lnTo>
                  <a:lnTo>
                    <a:pt x="97" y="130"/>
                  </a:lnTo>
                  <a:lnTo>
                    <a:pt x="89" y="137"/>
                  </a:lnTo>
                  <a:lnTo>
                    <a:pt x="89" y="146"/>
                  </a:lnTo>
                  <a:lnTo>
                    <a:pt x="57" y="154"/>
                  </a:lnTo>
                  <a:lnTo>
                    <a:pt x="42" y="154"/>
                  </a:lnTo>
                  <a:lnTo>
                    <a:pt x="17" y="154"/>
                  </a:lnTo>
                  <a:lnTo>
                    <a:pt x="23" y="130"/>
                  </a:lnTo>
                  <a:lnTo>
                    <a:pt x="0" y="114"/>
                  </a:lnTo>
                  <a:lnTo>
                    <a:pt x="0" y="105"/>
                  </a:lnTo>
                  <a:lnTo>
                    <a:pt x="0" y="89"/>
                  </a:lnTo>
                  <a:lnTo>
                    <a:pt x="0" y="65"/>
                  </a:lnTo>
                  <a:lnTo>
                    <a:pt x="8" y="56"/>
                  </a:lnTo>
                  <a:lnTo>
                    <a:pt x="17" y="33"/>
                  </a:lnTo>
                  <a:lnTo>
                    <a:pt x="32" y="33"/>
                  </a:lnTo>
                  <a:lnTo>
                    <a:pt x="42" y="15"/>
                  </a:lnTo>
                  <a:lnTo>
                    <a:pt x="32" y="15"/>
                  </a:lnTo>
                  <a:lnTo>
                    <a:pt x="42" y="9"/>
                  </a:lnTo>
                  <a:lnTo>
                    <a:pt x="32" y="0"/>
                  </a:lnTo>
                  <a:lnTo>
                    <a:pt x="42" y="0"/>
                  </a:lnTo>
                  <a:lnTo>
                    <a:pt x="48" y="0"/>
                  </a:lnTo>
                  <a:lnTo>
                    <a:pt x="48" y="9"/>
                  </a:lnTo>
                  <a:lnTo>
                    <a:pt x="64" y="15"/>
                  </a:lnTo>
                  <a:lnTo>
                    <a:pt x="57" y="25"/>
                  </a:lnTo>
                  <a:lnTo>
                    <a:pt x="64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4" name="Freeform 125">
              <a:extLst>
                <a:ext uri="{FF2B5EF4-FFF2-40B4-BE49-F238E27FC236}">
                  <a16:creationId xmlns:a16="http://schemas.microsoft.com/office/drawing/2014/main" id="{CF2BB044-E0AD-4861-A519-E5E7AF308472}"/>
                </a:ext>
              </a:extLst>
            </p:cNvPr>
            <p:cNvSpPr>
              <a:spLocks/>
            </p:cNvSpPr>
            <p:nvPr/>
          </p:nvSpPr>
          <p:spPr bwMode="gray">
            <a:xfrm>
              <a:off x="4449763" y="3165475"/>
              <a:ext cx="180975" cy="93663"/>
            </a:xfrm>
            <a:custGeom>
              <a:avLst/>
              <a:gdLst>
                <a:gd name="T0" fmla="*/ 0 w 98"/>
                <a:gd name="T1" fmla="*/ 32 h 49"/>
                <a:gd name="T2" fmla="*/ 15 w 98"/>
                <a:gd name="T3" fmla="*/ 32 h 49"/>
                <a:gd name="T4" fmla="*/ 47 w 98"/>
                <a:gd name="T5" fmla="*/ 24 h 49"/>
                <a:gd name="T6" fmla="*/ 47 w 98"/>
                <a:gd name="T7" fmla="*/ 15 h 49"/>
                <a:gd name="T8" fmla="*/ 55 w 98"/>
                <a:gd name="T9" fmla="*/ 8 h 49"/>
                <a:gd name="T10" fmla="*/ 72 w 98"/>
                <a:gd name="T11" fmla="*/ 8 h 49"/>
                <a:gd name="T12" fmla="*/ 72 w 98"/>
                <a:gd name="T13" fmla="*/ 0 h 49"/>
                <a:gd name="T14" fmla="*/ 97 w 98"/>
                <a:gd name="T15" fmla="*/ 8 h 49"/>
                <a:gd name="T16" fmla="*/ 97 w 98"/>
                <a:gd name="T17" fmla="*/ 24 h 49"/>
                <a:gd name="T18" fmla="*/ 87 w 98"/>
                <a:gd name="T19" fmla="*/ 40 h 49"/>
                <a:gd name="T20" fmla="*/ 55 w 98"/>
                <a:gd name="T21" fmla="*/ 48 h 49"/>
                <a:gd name="T22" fmla="*/ 40 w 98"/>
                <a:gd name="T23" fmla="*/ 40 h 49"/>
                <a:gd name="T24" fmla="*/ 15 w 98"/>
                <a:gd name="T25" fmla="*/ 40 h 49"/>
                <a:gd name="T26" fmla="*/ 6 w 98"/>
                <a:gd name="T27" fmla="*/ 40 h 49"/>
                <a:gd name="T28" fmla="*/ 0 w 98"/>
                <a:gd name="T29" fmla="*/ 3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8" h="49">
                  <a:moveTo>
                    <a:pt x="0" y="32"/>
                  </a:moveTo>
                  <a:lnTo>
                    <a:pt x="15" y="32"/>
                  </a:lnTo>
                  <a:lnTo>
                    <a:pt x="47" y="24"/>
                  </a:lnTo>
                  <a:lnTo>
                    <a:pt x="47" y="15"/>
                  </a:lnTo>
                  <a:lnTo>
                    <a:pt x="55" y="8"/>
                  </a:lnTo>
                  <a:lnTo>
                    <a:pt x="72" y="8"/>
                  </a:lnTo>
                  <a:lnTo>
                    <a:pt x="72" y="0"/>
                  </a:lnTo>
                  <a:lnTo>
                    <a:pt x="97" y="8"/>
                  </a:lnTo>
                  <a:lnTo>
                    <a:pt x="97" y="24"/>
                  </a:lnTo>
                  <a:lnTo>
                    <a:pt x="87" y="40"/>
                  </a:lnTo>
                  <a:lnTo>
                    <a:pt x="55" y="48"/>
                  </a:lnTo>
                  <a:lnTo>
                    <a:pt x="40" y="40"/>
                  </a:lnTo>
                  <a:lnTo>
                    <a:pt x="15" y="40"/>
                  </a:lnTo>
                  <a:lnTo>
                    <a:pt x="6" y="40"/>
                  </a:lnTo>
                  <a:lnTo>
                    <a:pt x="0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5" name="Line 126">
              <a:extLst>
                <a:ext uri="{FF2B5EF4-FFF2-40B4-BE49-F238E27FC236}">
                  <a16:creationId xmlns:a16="http://schemas.microsoft.com/office/drawing/2014/main" id="{5DE35A9C-E7CB-466E-AC8B-9F042D360CEC}"/>
                </a:ext>
              </a:extLst>
            </p:cNvPr>
            <p:cNvSpPr>
              <a:spLocks noChangeShapeType="1"/>
            </p:cNvSpPr>
            <p:nvPr/>
          </p:nvSpPr>
          <p:spPr bwMode="gray">
            <a:xfrm flipH="1" flipV="1">
              <a:off x="4449763" y="3225800"/>
              <a:ext cx="11112" cy="17463"/>
            </a:xfrm>
            <a:prstGeom prst="line">
              <a:avLst/>
            </a:prstGeom>
            <a:grpFill/>
            <a:ln w="6350" cmpd="sng">
              <a:solidFill>
                <a:schemeClr val="bg2"/>
              </a:solidFill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6" name="Freeform 127">
              <a:extLst>
                <a:ext uri="{FF2B5EF4-FFF2-40B4-BE49-F238E27FC236}">
                  <a16:creationId xmlns:a16="http://schemas.microsoft.com/office/drawing/2014/main" id="{84143827-326A-4FA0-A363-E6E63B269290}"/>
                </a:ext>
              </a:extLst>
            </p:cNvPr>
            <p:cNvSpPr>
              <a:spLocks/>
            </p:cNvSpPr>
            <p:nvPr/>
          </p:nvSpPr>
          <p:spPr bwMode="gray">
            <a:xfrm>
              <a:off x="4449763" y="3225800"/>
              <a:ext cx="33337" cy="33338"/>
            </a:xfrm>
            <a:custGeom>
              <a:avLst/>
              <a:gdLst>
                <a:gd name="T0" fmla="*/ 16 w 17"/>
                <a:gd name="T1" fmla="*/ 16 h 17"/>
                <a:gd name="T2" fmla="*/ 0 w 17"/>
                <a:gd name="T3" fmla="*/ 0 h 17"/>
                <a:gd name="T4" fmla="*/ 16 w 17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7">
                  <a:moveTo>
                    <a:pt x="16" y="16"/>
                  </a:moveTo>
                  <a:lnTo>
                    <a:pt x="0" y="0"/>
                  </a:lnTo>
                  <a:lnTo>
                    <a:pt x="16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7" name="Line 128">
              <a:extLst>
                <a:ext uri="{FF2B5EF4-FFF2-40B4-BE49-F238E27FC236}">
                  <a16:creationId xmlns:a16="http://schemas.microsoft.com/office/drawing/2014/main" id="{27610E7A-4558-4E5E-BF9B-8C88A41F5740}"/>
                </a:ext>
              </a:extLst>
            </p:cNvPr>
            <p:cNvSpPr>
              <a:spLocks noChangeShapeType="1"/>
            </p:cNvSpPr>
            <p:nvPr/>
          </p:nvSpPr>
          <p:spPr bwMode="gray">
            <a:xfrm flipH="1" flipV="1">
              <a:off x="4449763" y="3225800"/>
              <a:ext cx="11112" cy="17463"/>
            </a:xfrm>
            <a:prstGeom prst="line">
              <a:avLst/>
            </a:prstGeom>
            <a:grpFill/>
            <a:ln w="6350" cmpd="sng">
              <a:solidFill>
                <a:schemeClr val="bg2"/>
              </a:solidFill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8" name="Freeform 129">
              <a:extLst>
                <a:ext uri="{FF2B5EF4-FFF2-40B4-BE49-F238E27FC236}">
                  <a16:creationId xmlns:a16="http://schemas.microsoft.com/office/drawing/2014/main" id="{32661631-65DB-4DAF-B0E8-045CF7C369F8}"/>
                </a:ext>
              </a:extLst>
            </p:cNvPr>
            <p:cNvSpPr>
              <a:spLocks/>
            </p:cNvSpPr>
            <p:nvPr/>
          </p:nvSpPr>
          <p:spPr bwMode="gray">
            <a:xfrm>
              <a:off x="4449763" y="3225800"/>
              <a:ext cx="33337" cy="33338"/>
            </a:xfrm>
            <a:custGeom>
              <a:avLst/>
              <a:gdLst>
                <a:gd name="T0" fmla="*/ 16 w 17"/>
                <a:gd name="T1" fmla="*/ 16 h 17"/>
                <a:gd name="T2" fmla="*/ 0 w 17"/>
                <a:gd name="T3" fmla="*/ 0 h 17"/>
                <a:gd name="T4" fmla="*/ 16 w 17"/>
                <a:gd name="T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7">
                  <a:moveTo>
                    <a:pt x="16" y="16"/>
                  </a:moveTo>
                  <a:lnTo>
                    <a:pt x="0" y="0"/>
                  </a:lnTo>
                  <a:lnTo>
                    <a:pt x="16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59" name="Freeform 130">
              <a:extLst>
                <a:ext uri="{FF2B5EF4-FFF2-40B4-BE49-F238E27FC236}">
                  <a16:creationId xmlns:a16="http://schemas.microsoft.com/office/drawing/2014/main" id="{BA14D872-0341-4DC8-9264-35087461F0BE}"/>
                </a:ext>
              </a:extLst>
            </p:cNvPr>
            <p:cNvSpPr>
              <a:spLocks/>
            </p:cNvSpPr>
            <p:nvPr/>
          </p:nvSpPr>
          <p:spPr bwMode="gray">
            <a:xfrm>
              <a:off x="4373563" y="3225800"/>
              <a:ext cx="106362" cy="63500"/>
            </a:xfrm>
            <a:custGeom>
              <a:avLst/>
              <a:gdLst>
                <a:gd name="T0" fmla="*/ 17 w 58"/>
                <a:gd name="T1" fmla="*/ 32 h 33"/>
                <a:gd name="T2" fmla="*/ 32 w 58"/>
                <a:gd name="T3" fmla="*/ 23 h 33"/>
                <a:gd name="T4" fmla="*/ 42 w 58"/>
                <a:gd name="T5" fmla="*/ 23 h 33"/>
                <a:gd name="T6" fmla="*/ 42 w 58"/>
                <a:gd name="T7" fmla="*/ 16 h 33"/>
                <a:gd name="T8" fmla="*/ 48 w 58"/>
                <a:gd name="T9" fmla="*/ 23 h 33"/>
                <a:gd name="T10" fmla="*/ 57 w 58"/>
                <a:gd name="T11" fmla="*/ 8 h 33"/>
                <a:gd name="T12" fmla="*/ 48 w 58"/>
                <a:gd name="T13" fmla="*/ 8 h 33"/>
                <a:gd name="T14" fmla="*/ 42 w 58"/>
                <a:gd name="T15" fmla="*/ 0 h 33"/>
                <a:gd name="T16" fmla="*/ 17 w 58"/>
                <a:gd name="T17" fmla="*/ 0 h 33"/>
                <a:gd name="T18" fmla="*/ 8 w 58"/>
                <a:gd name="T19" fmla="*/ 0 h 33"/>
                <a:gd name="T20" fmla="*/ 0 w 58"/>
                <a:gd name="T21" fmla="*/ 16 h 33"/>
                <a:gd name="T22" fmla="*/ 0 w 58"/>
                <a:gd name="T23" fmla="*/ 23 h 33"/>
                <a:gd name="T24" fmla="*/ 8 w 58"/>
                <a:gd name="T25" fmla="*/ 16 h 33"/>
                <a:gd name="T26" fmla="*/ 8 w 58"/>
                <a:gd name="T27" fmla="*/ 32 h 33"/>
                <a:gd name="T28" fmla="*/ 17 w 58"/>
                <a:gd name="T29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" h="33">
                  <a:moveTo>
                    <a:pt x="17" y="32"/>
                  </a:moveTo>
                  <a:lnTo>
                    <a:pt x="32" y="23"/>
                  </a:lnTo>
                  <a:lnTo>
                    <a:pt x="42" y="23"/>
                  </a:lnTo>
                  <a:lnTo>
                    <a:pt x="42" y="16"/>
                  </a:lnTo>
                  <a:lnTo>
                    <a:pt x="48" y="23"/>
                  </a:lnTo>
                  <a:lnTo>
                    <a:pt x="57" y="8"/>
                  </a:lnTo>
                  <a:lnTo>
                    <a:pt x="48" y="8"/>
                  </a:lnTo>
                  <a:lnTo>
                    <a:pt x="42" y="0"/>
                  </a:lnTo>
                  <a:lnTo>
                    <a:pt x="17" y="0"/>
                  </a:lnTo>
                  <a:lnTo>
                    <a:pt x="8" y="0"/>
                  </a:lnTo>
                  <a:lnTo>
                    <a:pt x="0" y="16"/>
                  </a:lnTo>
                  <a:lnTo>
                    <a:pt x="0" y="23"/>
                  </a:lnTo>
                  <a:lnTo>
                    <a:pt x="8" y="16"/>
                  </a:lnTo>
                  <a:lnTo>
                    <a:pt x="8" y="32"/>
                  </a:lnTo>
                  <a:lnTo>
                    <a:pt x="17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0" name="Freeform 131">
              <a:extLst>
                <a:ext uri="{FF2B5EF4-FFF2-40B4-BE49-F238E27FC236}">
                  <a16:creationId xmlns:a16="http://schemas.microsoft.com/office/drawing/2014/main" id="{B2039B6F-AAD1-4F3A-B5F8-79255053CFEB}"/>
                </a:ext>
              </a:extLst>
            </p:cNvPr>
            <p:cNvSpPr>
              <a:spLocks/>
            </p:cNvSpPr>
            <p:nvPr/>
          </p:nvSpPr>
          <p:spPr bwMode="gray">
            <a:xfrm>
              <a:off x="4113213" y="3089275"/>
              <a:ext cx="301625" cy="306388"/>
            </a:xfrm>
            <a:custGeom>
              <a:avLst/>
              <a:gdLst>
                <a:gd name="T0" fmla="*/ 97 w 163"/>
                <a:gd name="T1" fmla="*/ 0 h 163"/>
                <a:gd name="T2" fmla="*/ 82 w 163"/>
                <a:gd name="T3" fmla="*/ 9 h 163"/>
                <a:gd name="T4" fmla="*/ 82 w 163"/>
                <a:gd name="T5" fmla="*/ 25 h 163"/>
                <a:gd name="T6" fmla="*/ 66 w 163"/>
                <a:gd name="T7" fmla="*/ 34 h 163"/>
                <a:gd name="T8" fmla="*/ 57 w 163"/>
                <a:gd name="T9" fmla="*/ 42 h 163"/>
                <a:gd name="T10" fmla="*/ 50 w 163"/>
                <a:gd name="T11" fmla="*/ 42 h 163"/>
                <a:gd name="T12" fmla="*/ 42 w 163"/>
                <a:gd name="T13" fmla="*/ 34 h 163"/>
                <a:gd name="T14" fmla="*/ 34 w 163"/>
                <a:gd name="T15" fmla="*/ 34 h 163"/>
                <a:gd name="T16" fmla="*/ 42 w 163"/>
                <a:gd name="T17" fmla="*/ 50 h 163"/>
                <a:gd name="T18" fmla="*/ 25 w 163"/>
                <a:gd name="T19" fmla="*/ 57 h 163"/>
                <a:gd name="T20" fmla="*/ 25 w 163"/>
                <a:gd name="T21" fmla="*/ 50 h 163"/>
                <a:gd name="T22" fmla="*/ 0 w 163"/>
                <a:gd name="T23" fmla="*/ 57 h 163"/>
                <a:gd name="T24" fmla="*/ 0 w 163"/>
                <a:gd name="T25" fmla="*/ 66 h 163"/>
                <a:gd name="T26" fmla="*/ 34 w 163"/>
                <a:gd name="T27" fmla="*/ 74 h 163"/>
                <a:gd name="T28" fmla="*/ 50 w 163"/>
                <a:gd name="T29" fmla="*/ 97 h 163"/>
                <a:gd name="T30" fmla="*/ 50 w 163"/>
                <a:gd name="T31" fmla="*/ 106 h 163"/>
                <a:gd name="T32" fmla="*/ 42 w 163"/>
                <a:gd name="T33" fmla="*/ 147 h 163"/>
                <a:gd name="T34" fmla="*/ 57 w 163"/>
                <a:gd name="T35" fmla="*/ 156 h 163"/>
                <a:gd name="T36" fmla="*/ 97 w 163"/>
                <a:gd name="T37" fmla="*/ 162 h 163"/>
                <a:gd name="T38" fmla="*/ 97 w 163"/>
                <a:gd name="T39" fmla="*/ 156 h 163"/>
                <a:gd name="T40" fmla="*/ 115 w 163"/>
                <a:gd name="T41" fmla="*/ 147 h 163"/>
                <a:gd name="T42" fmla="*/ 139 w 163"/>
                <a:gd name="T43" fmla="*/ 156 h 163"/>
                <a:gd name="T44" fmla="*/ 147 w 163"/>
                <a:gd name="T45" fmla="*/ 156 h 163"/>
                <a:gd name="T46" fmla="*/ 156 w 163"/>
                <a:gd name="T47" fmla="*/ 137 h 163"/>
                <a:gd name="T48" fmla="*/ 147 w 163"/>
                <a:gd name="T49" fmla="*/ 122 h 163"/>
                <a:gd name="T50" fmla="*/ 147 w 163"/>
                <a:gd name="T51" fmla="*/ 106 h 163"/>
                <a:gd name="T52" fmla="*/ 147 w 163"/>
                <a:gd name="T53" fmla="*/ 90 h 163"/>
                <a:gd name="T54" fmla="*/ 139 w 163"/>
                <a:gd name="T55" fmla="*/ 97 h 163"/>
                <a:gd name="T56" fmla="*/ 139 w 163"/>
                <a:gd name="T57" fmla="*/ 90 h 163"/>
                <a:gd name="T58" fmla="*/ 147 w 163"/>
                <a:gd name="T59" fmla="*/ 74 h 163"/>
                <a:gd name="T60" fmla="*/ 156 w 163"/>
                <a:gd name="T61" fmla="*/ 74 h 163"/>
                <a:gd name="T62" fmla="*/ 162 w 163"/>
                <a:gd name="T63" fmla="*/ 50 h 163"/>
                <a:gd name="T64" fmla="*/ 139 w 163"/>
                <a:gd name="T65" fmla="*/ 34 h 163"/>
                <a:gd name="T66" fmla="*/ 131 w 163"/>
                <a:gd name="T67" fmla="*/ 34 h 163"/>
                <a:gd name="T68" fmla="*/ 122 w 163"/>
                <a:gd name="T69" fmla="*/ 34 h 163"/>
                <a:gd name="T70" fmla="*/ 122 w 163"/>
                <a:gd name="T71" fmla="*/ 25 h 163"/>
                <a:gd name="T72" fmla="*/ 115 w 163"/>
                <a:gd name="T73" fmla="*/ 25 h 163"/>
                <a:gd name="T74" fmla="*/ 115 w 163"/>
                <a:gd name="T75" fmla="*/ 17 h 163"/>
                <a:gd name="T76" fmla="*/ 97 w 163"/>
                <a:gd name="T77" fmla="*/ 9 h 163"/>
                <a:gd name="T78" fmla="*/ 97 w 163"/>
                <a:gd name="T79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3" h="163">
                  <a:moveTo>
                    <a:pt x="97" y="0"/>
                  </a:moveTo>
                  <a:lnTo>
                    <a:pt x="82" y="9"/>
                  </a:lnTo>
                  <a:lnTo>
                    <a:pt x="82" y="25"/>
                  </a:lnTo>
                  <a:lnTo>
                    <a:pt x="66" y="34"/>
                  </a:lnTo>
                  <a:lnTo>
                    <a:pt x="57" y="42"/>
                  </a:lnTo>
                  <a:lnTo>
                    <a:pt x="50" y="42"/>
                  </a:lnTo>
                  <a:lnTo>
                    <a:pt x="42" y="34"/>
                  </a:lnTo>
                  <a:lnTo>
                    <a:pt x="34" y="34"/>
                  </a:lnTo>
                  <a:lnTo>
                    <a:pt x="42" y="50"/>
                  </a:lnTo>
                  <a:lnTo>
                    <a:pt x="25" y="57"/>
                  </a:lnTo>
                  <a:lnTo>
                    <a:pt x="25" y="50"/>
                  </a:lnTo>
                  <a:lnTo>
                    <a:pt x="0" y="57"/>
                  </a:lnTo>
                  <a:lnTo>
                    <a:pt x="0" y="66"/>
                  </a:lnTo>
                  <a:lnTo>
                    <a:pt x="34" y="74"/>
                  </a:lnTo>
                  <a:lnTo>
                    <a:pt x="50" y="97"/>
                  </a:lnTo>
                  <a:lnTo>
                    <a:pt x="50" y="106"/>
                  </a:lnTo>
                  <a:lnTo>
                    <a:pt x="42" y="147"/>
                  </a:lnTo>
                  <a:lnTo>
                    <a:pt x="57" y="156"/>
                  </a:lnTo>
                  <a:lnTo>
                    <a:pt x="97" y="162"/>
                  </a:lnTo>
                  <a:lnTo>
                    <a:pt x="97" y="156"/>
                  </a:lnTo>
                  <a:lnTo>
                    <a:pt x="115" y="147"/>
                  </a:lnTo>
                  <a:lnTo>
                    <a:pt x="139" y="156"/>
                  </a:lnTo>
                  <a:lnTo>
                    <a:pt x="147" y="156"/>
                  </a:lnTo>
                  <a:lnTo>
                    <a:pt x="156" y="137"/>
                  </a:lnTo>
                  <a:lnTo>
                    <a:pt x="147" y="122"/>
                  </a:lnTo>
                  <a:lnTo>
                    <a:pt x="147" y="106"/>
                  </a:lnTo>
                  <a:lnTo>
                    <a:pt x="147" y="90"/>
                  </a:lnTo>
                  <a:lnTo>
                    <a:pt x="139" y="97"/>
                  </a:lnTo>
                  <a:lnTo>
                    <a:pt x="139" y="90"/>
                  </a:lnTo>
                  <a:lnTo>
                    <a:pt x="147" y="74"/>
                  </a:lnTo>
                  <a:lnTo>
                    <a:pt x="156" y="74"/>
                  </a:lnTo>
                  <a:lnTo>
                    <a:pt x="162" y="50"/>
                  </a:lnTo>
                  <a:lnTo>
                    <a:pt x="139" y="34"/>
                  </a:lnTo>
                  <a:lnTo>
                    <a:pt x="131" y="34"/>
                  </a:lnTo>
                  <a:lnTo>
                    <a:pt x="122" y="34"/>
                  </a:lnTo>
                  <a:lnTo>
                    <a:pt x="122" y="25"/>
                  </a:lnTo>
                  <a:lnTo>
                    <a:pt x="115" y="25"/>
                  </a:lnTo>
                  <a:lnTo>
                    <a:pt x="115" y="17"/>
                  </a:lnTo>
                  <a:lnTo>
                    <a:pt x="97" y="9"/>
                  </a:lnTo>
                  <a:lnTo>
                    <a:pt x="97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1" name="Freeform 132">
              <a:extLst>
                <a:ext uri="{FF2B5EF4-FFF2-40B4-BE49-F238E27FC236}">
                  <a16:creationId xmlns:a16="http://schemas.microsoft.com/office/drawing/2014/main" id="{D79AAE74-F5E2-450A-A5EC-5FF8899DF215}"/>
                </a:ext>
              </a:extLst>
            </p:cNvPr>
            <p:cNvSpPr>
              <a:spLocks/>
            </p:cNvSpPr>
            <p:nvPr/>
          </p:nvSpPr>
          <p:spPr bwMode="gray">
            <a:xfrm>
              <a:off x="4011613" y="3344863"/>
              <a:ext cx="285750" cy="246062"/>
            </a:xfrm>
            <a:custGeom>
              <a:avLst/>
              <a:gdLst>
                <a:gd name="T0" fmla="*/ 7 w 153"/>
                <a:gd name="T1" fmla="*/ 34 h 132"/>
                <a:gd name="T2" fmla="*/ 40 w 153"/>
                <a:gd name="T3" fmla="*/ 34 h 132"/>
                <a:gd name="T4" fmla="*/ 40 w 153"/>
                <a:gd name="T5" fmla="*/ 42 h 132"/>
                <a:gd name="T6" fmla="*/ 31 w 153"/>
                <a:gd name="T7" fmla="*/ 50 h 132"/>
                <a:gd name="T8" fmla="*/ 31 w 153"/>
                <a:gd name="T9" fmla="*/ 66 h 132"/>
                <a:gd name="T10" fmla="*/ 24 w 153"/>
                <a:gd name="T11" fmla="*/ 75 h 132"/>
                <a:gd name="T12" fmla="*/ 31 w 153"/>
                <a:gd name="T13" fmla="*/ 99 h 132"/>
                <a:gd name="T14" fmla="*/ 24 w 153"/>
                <a:gd name="T15" fmla="*/ 115 h 132"/>
                <a:gd name="T16" fmla="*/ 49 w 153"/>
                <a:gd name="T17" fmla="*/ 131 h 132"/>
                <a:gd name="T18" fmla="*/ 55 w 153"/>
                <a:gd name="T19" fmla="*/ 124 h 132"/>
                <a:gd name="T20" fmla="*/ 89 w 153"/>
                <a:gd name="T21" fmla="*/ 124 h 132"/>
                <a:gd name="T22" fmla="*/ 121 w 153"/>
                <a:gd name="T23" fmla="*/ 91 h 132"/>
                <a:gd name="T24" fmla="*/ 112 w 153"/>
                <a:gd name="T25" fmla="*/ 75 h 132"/>
                <a:gd name="T26" fmla="*/ 129 w 153"/>
                <a:gd name="T27" fmla="*/ 50 h 132"/>
                <a:gd name="T28" fmla="*/ 152 w 153"/>
                <a:gd name="T29" fmla="*/ 34 h 132"/>
                <a:gd name="T30" fmla="*/ 152 w 153"/>
                <a:gd name="T31" fmla="*/ 25 h 132"/>
                <a:gd name="T32" fmla="*/ 112 w 153"/>
                <a:gd name="T33" fmla="*/ 19 h 132"/>
                <a:gd name="T34" fmla="*/ 97 w 153"/>
                <a:gd name="T35" fmla="*/ 10 h 132"/>
                <a:gd name="T36" fmla="*/ 89 w 153"/>
                <a:gd name="T37" fmla="*/ 10 h 132"/>
                <a:gd name="T38" fmla="*/ 72 w 153"/>
                <a:gd name="T39" fmla="*/ 10 h 132"/>
                <a:gd name="T40" fmla="*/ 64 w 153"/>
                <a:gd name="T41" fmla="*/ 10 h 132"/>
                <a:gd name="T42" fmla="*/ 15 w 153"/>
                <a:gd name="T43" fmla="*/ 0 h 132"/>
                <a:gd name="T44" fmla="*/ 7 w 153"/>
                <a:gd name="T45" fmla="*/ 10 h 132"/>
                <a:gd name="T46" fmla="*/ 0 w 153"/>
                <a:gd name="T47" fmla="*/ 10 h 132"/>
                <a:gd name="T48" fmla="*/ 0 w 153"/>
                <a:gd name="T49" fmla="*/ 19 h 132"/>
                <a:gd name="T50" fmla="*/ 7 w 153"/>
                <a:gd name="T51" fmla="*/ 3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53" h="132">
                  <a:moveTo>
                    <a:pt x="7" y="34"/>
                  </a:moveTo>
                  <a:lnTo>
                    <a:pt x="40" y="34"/>
                  </a:lnTo>
                  <a:lnTo>
                    <a:pt x="40" y="42"/>
                  </a:lnTo>
                  <a:lnTo>
                    <a:pt x="31" y="50"/>
                  </a:lnTo>
                  <a:lnTo>
                    <a:pt x="31" y="66"/>
                  </a:lnTo>
                  <a:lnTo>
                    <a:pt x="24" y="75"/>
                  </a:lnTo>
                  <a:lnTo>
                    <a:pt x="31" y="99"/>
                  </a:lnTo>
                  <a:lnTo>
                    <a:pt x="24" y="115"/>
                  </a:lnTo>
                  <a:lnTo>
                    <a:pt x="49" y="131"/>
                  </a:lnTo>
                  <a:lnTo>
                    <a:pt x="55" y="124"/>
                  </a:lnTo>
                  <a:lnTo>
                    <a:pt x="89" y="124"/>
                  </a:lnTo>
                  <a:lnTo>
                    <a:pt x="121" y="91"/>
                  </a:lnTo>
                  <a:lnTo>
                    <a:pt x="112" y="75"/>
                  </a:lnTo>
                  <a:lnTo>
                    <a:pt x="129" y="50"/>
                  </a:lnTo>
                  <a:lnTo>
                    <a:pt x="152" y="34"/>
                  </a:lnTo>
                  <a:lnTo>
                    <a:pt x="152" y="25"/>
                  </a:lnTo>
                  <a:lnTo>
                    <a:pt x="112" y="19"/>
                  </a:lnTo>
                  <a:lnTo>
                    <a:pt x="97" y="10"/>
                  </a:lnTo>
                  <a:lnTo>
                    <a:pt x="89" y="10"/>
                  </a:lnTo>
                  <a:lnTo>
                    <a:pt x="72" y="10"/>
                  </a:lnTo>
                  <a:lnTo>
                    <a:pt x="64" y="10"/>
                  </a:lnTo>
                  <a:lnTo>
                    <a:pt x="15" y="0"/>
                  </a:lnTo>
                  <a:lnTo>
                    <a:pt x="7" y="10"/>
                  </a:lnTo>
                  <a:lnTo>
                    <a:pt x="0" y="10"/>
                  </a:lnTo>
                  <a:lnTo>
                    <a:pt x="0" y="19"/>
                  </a:lnTo>
                  <a:lnTo>
                    <a:pt x="7" y="3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2" name="Freeform 133">
              <a:extLst>
                <a:ext uri="{FF2B5EF4-FFF2-40B4-BE49-F238E27FC236}">
                  <a16:creationId xmlns:a16="http://schemas.microsoft.com/office/drawing/2014/main" id="{93DC3466-4BFA-4173-8258-F8C59337B304}"/>
                </a:ext>
              </a:extLst>
            </p:cNvPr>
            <p:cNvSpPr>
              <a:spLocks/>
            </p:cNvSpPr>
            <p:nvPr/>
          </p:nvSpPr>
          <p:spPr bwMode="gray">
            <a:xfrm>
              <a:off x="4011613" y="3409950"/>
              <a:ext cx="76200" cy="152400"/>
            </a:xfrm>
            <a:custGeom>
              <a:avLst/>
              <a:gdLst>
                <a:gd name="T0" fmla="*/ 24 w 41"/>
                <a:gd name="T1" fmla="*/ 81 h 82"/>
                <a:gd name="T2" fmla="*/ 31 w 41"/>
                <a:gd name="T3" fmla="*/ 65 h 82"/>
                <a:gd name="T4" fmla="*/ 24 w 41"/>
                <a:gd name="T5" fmla="*/ 41 h 82"/>
                <a:gd name="T6" fmla="*/ 31 w 41"/>
                <a:gd name="T7" fmla="*/ 32 h 82"/>
                <a:gd name="T8" fmla="*/ 31 w 41"/>
                <a:gd name="T9" fmla="*/ 16 h 82"/>
                <a:gd name="T10" fmla="*/ 40 w 41"/>
                <a:gd name="T11" fmla="*/ 8 h 82"/>
                <a:gd name="T12" fmla="*/ 40 w 41"/>
                <a:gd name="T13" fmla="*/ 0 h 82"/>
                <a:gd name="T14" fmla="*/ 7 w 41"/>
                <a:gd name="T15" fmla="*/ 0 h 82"/>
                <a:gd name="T16" fmla="*/ 7 w 41"/>
                <a:gd name="T17" fmla="*/ 16 h 82"/>
                <a:gd name="T18" fmla="*/ 0 w 41"/>
                <a:gd name="T19" fmla="*/ 57 h 82"/>
                <a:gd name="T20" fmla="*/ 7 w 41"/>
                <a:gd name="T21" fmla="*/ 57 h 82"/>
                <a:gd name="T22" fmla="*/ 0 w 41"/>
                <a:gd name="T23" fmla="*/ 81 h 82"/>
                <a:gd name="T24" fmla="*/ 24 w 41"/>
                <a:gd name="T25" fmla="*/ 8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" h="82">
                  <a:moveTo>
                    <a:pt x="24" y="81"/>
                  </a:moveTo>
                  <a:lnTo>
                    <a:pt x="31" y="65"/>
                  </a:lnTo>
                  <a:lnTo>
                    <a:pt x="24" y="41"/>
                  </a:lnTo>
                  <a:lnTo>
                    <a:pt x="31" y="32"/>
                  </a:lnTo>
                  <a:lnTo>
                    <a:pt x="31" y="16"/>
                  </a:lnTo>
                  <a:lnTo>
                    <a:pt x="40" y="8"/>
                  </a:lnTo>
                  <a:lnTo>
                    <a:pt x="40" y="0"/>
                  </a:lnTo>
                  <a:lnTo>
                    <a:pt x="7" y="0"/>
                  </a:lnTo>
                  <a:lnTo>
                    <a:pt x="7" y="16"/>
                  </a:lnTo>
                  <a:lnTo>
                    <a:pt x="0" y="57"/>
                  </a:lnTo>
                  <a:lnTo>
                    <a:pt x="7" y="57"/>
                  </a:lnTo>
                  <a:lnTo>
                    <a:pt x="0" y="81"/>
                  </a:lnTo>
                  <a:lnTo>
                    <a:pt x="24" y="8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3" name="Freeform 134">
              <a:extLst>
                <a:ext uri="{FF2B5EF4-FFF2-40B4-BE49-F238E27FC236}">
                  <a16:creationId xmlns:a16="http://schemas.microsoft.com/office/drawing/2014/main" id="{18696E58-280B-4FA9-8A41-88C2742D20D1}"/>
                </a:ext>
              </a:extLst>
            </p:cNvPr>
            <p:cNvSpPr>
              <a:spLocks/>
            </p:cNvSpPr>
            <p:nvPr/>
          </p:nvSpPr>
          <p:spPr bwMode="gray">
            <a:xfrm>
              <a:off x="4384675" y="3243263"/>
              <a:ext cx="290513" cy="292100"/>
            </a:xfrm>
            <a:custGeom>
              <a:avLst/>
              <a:gdLst>
                <a:gd name="T0" fmla="*/ 9 w 155"/>
                <a:gd name="T1" fmla="*/ 55 h 155"/>
                <a:gd name="T2" fmla="*/ 24 w 155"/>
                <a:gd name="T3" fmla="*/ 49 h 155"/>
                <a:gd name="T4" fmla="*/ 40 w 155"/>
                <a:gd name="T5" fmla="*/ 55 h 155"/>
                <a:gd name="T6" fmla="*/ 56 w 155"/>
                <a:gd name="T7" fmla="*/ 80 h 155"/>
                <a:gd name="T8" fmla="*/ 65 w 155"/>
                <a:gd name="T9" fmla="*/ 80 h 155"/>
                <a:gd name="T10" fmla="*/ 74 w 155"/>
                <a:gd name="T11" fmla="*/ 97 h 155"/>
                <a:gd name="T12" fmla="*/ 89 w 155"/>
                <a:gd name="T13" fmla="*/ 105 h 155"/>
                <a:gd name="T14" fmla="*/ 106 w 155"/>
                <a:gd name="T15" fmla="*/ 121 h 155"/>
                <a:gd name="T16" fmla="*/ 114 w 155"/>
                <a:gd name="T17" fmla="*/ 121 h 155"/>
                <a:gd name="T18" fmla="*/ 121 w 155"/>
                <a:gd name="T19" fmla="*/ 146 h 155"/>
                <a:gd name="T20" fmla="*/ 114 w 155"/>
                <a:gd name="T21" fmla="*/ 154 h 155"/>
                <a:gd name="T22" fmla="*/ 121 w 155"/>
                <a:gd name="T23" fmla="*/ 154 h 155"/>
                <a:gd name="T24" fmla="*/ 131 w 155"/>
                <a:gd name="T25" fmla="*/ 146 h 155"/>
                <a:gd name="T26" fmla="*/ 131 w 155"/>
                <a:gd name="T27" fmla="*/ 137 h 155"/>
                <a:gd name="T28" fmla="*/ 131 w 155"/>
                <a:gd name="T29" fmla="*/ 130 h 155"/>
                <a:gd name="T30" fmla="*/ 131 w 155"/>
                <a:gd name="T31" fmla="*/ 114 h 155"/>
                <a:gd name="T32" fmla="*/ 146 w 155"/>
                <a:gd name="T33" fmla="*/ 130 h 155"/>
                <a:gd name="T34" fmla="*/ 154 w 155"/>
                <a:gd name="T35" fmla="*/ 121 h 155"/>
                <a:gd name="T36" fmla="*/ 114 w 155"/>
                <a:gd name="T37" fmla="*/ 97 h 155"/>
                <a:gd name="T38" fmla="*/ 121 w 155"/>
                <a:gd name="T39" fmla="*/ 89 h 155"/>
                <a:gd name="T40" fmla="*/ 114 w 155"/>
                <a:gd name="T41" fmla="*/ 89 h 155"/>
                <a:gd name="T42" fmla="*/ 97 w 155"/>
                <a:gd name="T43" fmla="*/ 80 h 155"/>
                <a:gd name="T44" fmla="*/ 89 w 155"/>
                <a:gd name="T45" fmla="*/ 65 h 155"/>
                <a:gd name="T46" fmla="*/ 74 w 155"/>
                <a:gd name="T47" fmla="*/ 49 h 155"/>
                <a:gd name="T48" fmla="*/ 74 w 155"/>
                <a:gd name="T49" fmla="*/ 24 h 155"/>
                <a:gd name="T50" fmla="*/ 89 w 155"/>
                <a:gd name="T51" fmla="*/ 24 h 155"/>
                <a:gd name="T52" fmla="*/ 89 w 155"/>
                <a:gd name="T53" fmla="*/ 15 h 155"/>
                <a:gd name="T54" fmla="*/ 89 w 155"/>
                <a:gd name="T55" fmla="*/ 8 h 155"/>
                <a:gd name="T56" fmla="*/ 74 w 155"/>
                <a:gd name="T57" fmla="*/ 0 h 155"/>
                <a:gd name="T58" fmla="*/ 49 w 155"/>
                <a:gd name="T59" fmla="*/ 0 h 155"/>
                <a:gd name="T60" fmla="*/ 40 w 155"/>
                <a:gd name="T61" fmla="*/ 15 h 155"/>
                <a:gd name="T62" fmla="*/ 34 w 155"/>
                <a:gd name="T63" fmla="*/ 8 h 155"/>
                <a:gd name="T64" fmla="*/ 34 w 155"/>
                <a:gd name="T65" fmla="*/ 15 h 155"/>
                <a:gd name="T66" fmla="*/ 24 w 155"/>
                <a:gd name="T67" fmla="*/ 15 h 155"/>
                <a:gd name="T68" fmla="*/ 9 w 155"/>
                <a:gd name="T69" fmla="*/ 24 h 155"/>
                <a:gd name="T70" fmla="*/ 0 w 155"/>
                <a:gd name="T71" fmla="*/ 24 h 155"/>
                <a:gd name="T72" fmla="*/ 0 w 155"/>
                <a:gd name="T73" fmla="*/ 40 h 155"/>
                <a:gd name="T74" fmla="*/ 9 w 155"/>
                <a:gd name="T75" fmla="*/ 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5" h="155">
                  <a:moveTo>
                    <a:pt x="9" y="55"/>
                  </a:moveTo>
                  <a:lnTo>
                    <a:pt x="24" y="49"/>
                  </a:lnTo>
                  <a:lnTo>
                    <a:pt x="40" y="55"/>
                  </a:lnTo>
                  <a:lnTo>
                    <a:pt x="56" y="80"/>
                  </a:lnTo>
                  <a:lnTo>
                    <a:pt x="65" y="80"/>
                  </a:lnTo>
                  <a:lnTo>
                    <a:pt x="74" y="97"/>
                  </a:lnTo>
                  <a:lnTo>
                    <a:pt x="89" y="105"/>
                  </a:lnTo>
                  <a:lnTo>
                    <a:pt x="106" y="121"/>
                  </a:lnTo>
                  <a:lnTo>
                    <a:pt x="114" y="121"/>
                  </a:lnTo>
                  <a:lnTo>
                    <a:pt x="121" y="146"/>
                  </a:lnTo>
                  <a:lnTo>
                    <a:pt x="114" y="154"/>
                  </a:lnTo>
                  <a:lnTo>
                    <a:pt x="121" y="154"/>
                  </a:lnTo>
                  <a:lnTo>
                    <a:pt x="131" y="146"/>
                  </a:lnTo>
                  <a:lnTo>
                    <a:pt x="131" y="137"/>
                  </a:lnTo>
                  <a:lnTo>
                    <a:pt x="131" y="130"/>
                  </a:lnTo>
                  <a:lnTo>
                    <a:pt x="131" y="114"/>
                  </a:lnTo>
                  <a:lnTo>
                    <a:pt x="146" y="130"/>
                  </a:lnTo>
                  <a:lnTo>
                    <a:pt x="154" y="121"/>
                  </a:lnTo>
                  <a:lnTo>
                    <a:pt x="114" y="97"/>
                  </a:lnTo>
                  <a:lnTo>
                    <a:pt x="121" y="89"/>
                  </a:lnTo>
                  <a:lnTo>
                    <a:pt x="114" y="89"/>
                  </a:lnTo>
                  <a:lnTo>
                    <a:pt x="97" y="80"/>
                  </a:lnTo>
                  <a:lnTo>
                    <a:pt x="89" y="65"/>
                  </a:lnTo>
                  <a:lnTo>
                    <a:pt x="74" y="49"/>
                  </a:lnTo>
                  <a:lnTo>
                    <a:pt x="74" y="24"/>
                  </a:lnTo>
                  <a:lnTo>
                    <a:pt x="89" y="24"/>
                  </a:lnTo>
                  <a:lnTo>
                    <a:pt x="89" y="15"/>
                  </a:lnTo>
                  <a:lnTo>
                    <a:pt x="89" y="8"/>
                  </a:lnTo>
                  <a:lnTo>
                    <a:pt x="74" y="0"/>
                  </a:lnTo>
                  <a:lnTo>
                    <a:pt x="49" y="0"/>
                  </a:lnTo>
                  <a:lnTo>
                    <a:pt x="40" y="15"/>
                  </a:lnTo>
                  <a:lnTo>
                    <a:pt x="34" y="8"/>
                  </a:lnTo>
                  <a:lnTo>
                    <a:pt x="34" y="15"/>
                  </a:lnTo>
                  <a:lnTo>
                    <a:pt x="24" y="15"/>
                  </a:lnTo>
                  <a:lnTo>
                    <a:pt x="9" y="24"/>
                  </a:lnTo>
                  <a:lnTo>
                    <a:pt x="0" y="24"/>
                  </a:lnTo>
                  <a:lnTo>
                    <a:pt x="0" y="40"/>
                  </a:lnTo>
                  <a:lnTo>
                    <a:pt x="9" y="5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4" name="Freeform 135">
              <a:extLst>
                <a:ext uri="{FF2B5EF4-FFF2-40B4-BE49-F238E27FC236}">
                  <a16:creationId xmlns:a16="http://schemas.microsoft.com/office/drawing/2014/main" id="{B07C4FE5-8E1E-424C-AD8F-CB6A3379E2CD}"/>
                </a:ext>
              </a:extLst>
            </p:cNvPr>
            <p:cNvSpPr>
              <a:spLocks/>
            </p:cNvSpPr>
            <p:nvPr/>
          </p:nvSpPr>
          <p:spPr bwMode="gray">
            <a:xfrm>
              <a:off x="4702175" y="3194050"/>
              <a:ext cx="227013" cy="171450"/>
            </a:xfrm>
            <a:custGeom>
              <a:avLst/>
              <a:gdLst>
                <a:gd name="T0" fmla="*/ 15 w 122"/>
                <a:gd name="T1" fmla="*/ 65 h 91"/>
                <a:gd name="T2" fmla="*/ 31 w 122"/>
                <a:gd name="T3" fmla="*/ 65 h 91"/>
                <a:gd name="T4" fmla="*/ 31 w 122"/>
                <a:gd name="T5" fmla="*/ 74 h 91"/>
                <a:gd name="T6" fmla="*/ 40 w 122"/>
                <a:gd name="T7" fmla="*/ 80 h 91"/>
                <a:gd name="T8" fmla="*/ 47 w 122"/>
                <a:gd name="T9" fmla="*/ 80 h 91"/>
                <a:gd name="T10" fmla="*/ 72 w 122"/>
                <a:gd name="T11" fmla="*/ 90 h 91"/>
                <a:gd name="T12" fmla="*/ 89 w 122"/>
                <a:gd name="T13" fmla="*/ 74 h 91"/>
                <a:gd name="T14" fmla="*/ 112 w 122"/>
                <a:gd name="T15" fmla="*/ 80 h 91"/>
                <a:gd name="T16" fmla="*/ 112 w 122"/>
                <a:gd name="T17" fmla="*/ 74 h 91"/>
                <a:gd name="T18" fmla="*/ 121 w 122"/>
                <a:gd name="T19" fmla="*/ 65 h 91"/>
                <a:gd name="T20" fmla="*/ 121 w 122"/>
                <a:gd name="T21" fmla="*/ 58 h 91"/>
                <a:gd name="T22" fmla="*/ 105 w 122"/>
                <a:gd name="T23" fmla="*/ 58 h 91"/>
                <a:gd name="T24" fmla="*/ 105 w 122"/>
                <a:gd name="T25" fmla="*/ 49 h 91"/>
                <a:gd name="T26" fmla="*/ 105 w 122"/>
                <a:gd name="T27" fmla="*/ 25 h 91"/>
                <a:gd name="T28" fmla="*/ 89 w 122"/>
                <a:gd name="T29" fmla="*/ 0 h 91"/>
                <a:gd name="T30" fmla="*/ 80 w 122"/>
                <a:gd name="T31" fmla="*/ 0 h 91"/>
                <a:gd name="T32" fmla="*/ 65 w 122"/>
                <a:gd name="T33" fmla="*/ 9 h 91"/>
                <a:gd name="T34" fmla="*/ 55 w 122"/>
                <a:gd name="T35" fmla="*/ 9 h 91"/>
                <a:gd name="T36" fmla="*/ 31 w 122"/>
                <a:gd name="T37" fmla="*/ 9 h 91"/>
                <a:gd name="T38" fmla="*/ 24 w 122"/>
                <a:gd name="T39" fmla="*/ 9 h 91"/>
                <a:gd name="T40" fmla="*/ 15 w 122"/>
                <a:gd name="T41" fmla="*/ 40 h 91"/>
                <a:gd name="T42" fmla="*/ 0 w 122"/>
                <a:gd name="T43" fmla="*/ 40 h 91"/>
                <a:gd name="T44" fmla="*/ 15 w 122"/>
                <a:gd name="T45" fmla="*/ 6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2" h="91">
                  <a:moveTo>
                    <a:pt x="15" y="65"/>
                  </a:moveTo>
                  <a:lnTo>
                    <a:pt x="31" y="65"/>
                  </a:lnTo>
                  <a:lnTo>
                    <a:pt x="31" y="74"/>
                  </a:lnTo>
                  <a:lnTo>
                    <a:pt x="40" y="80"/>
                  </a:lnTo>
                  <a:lnTo>
                    <a:pt x="47" y="80"/>
                  </a:lnTo>
                  <a:lnTo>
                    <a:pt x="72" y="90"/>
                  </a:lnTo>
                  <a:lnTo>
                    <a:pt x="89" y="74"/>
                  </a:lnTo>
                  <a:lnTo>
                    <a:pt x="112" y="80"/>
                  </a:lnTo>
                  <a:lnTo>
                    <a:pt x="112" y="74"/>
                  </a:lnTo>
                  <a:lnTo>
                    <a:pt x="121" y="65"/>
                  </a:lnTo>
                  <a:lnTo>
                    <a:pt x="121" y="58"/>
                  </a:lnTo>
                  <a:lnTo>
                    <a:pt x="105" y="58"/>
                  </a:lnTo>
                  <a:lnTo>
                    <a:pt x="105" y="49"/>
                  </a:lnTo>
                  <a:lnTo>
                    <a:pt x="105" y="25"/>
                  </a:lnTo>
                  <a:lnTo>
                    <a:pt x="89" y="0"/>
                  </a:lnTo>
                  <a:lnTo>
                    <a:pt x="80" y="0"/>
                  </a:lnTo>
                  <a:lnTo>
                    <a:pt x="65" y="9"/>
                  </a:lnTo>
                  <a:lnTo>
                    <a:pt x="55" y="9"/>
                  </a:lnTo>
                  <a:lnTo>
                    <a:pt x="31" y="9"/>
                  </a:lnTo>
                  <a:lnTo>
                    <a:pt x="24" y="9"/>
                  </a:lnTo>
                  <a:lnTo>
                    <a:pt x="15" y="40"/>
                  </a:lnTo>
                  <a:lnTo>
                    <a:pt x="0" y="40"/>
                  </a:lnTo>
                  <a:lnTo>
                    <a:pt x="15" y="6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5" name="Freeform 136">
              <a:extLst>
                <a:ext uri="{FF2B5EF4-FFF2-40B4-BE49-F238E27FC236}">
                  <a16:creationId xmlns:a16="http://schemas.microsoft.com/office/drawing/2014/main" id="{1CF4252C-D504-420D-B8D2-06CCE3645785}"/>
                </a:ext>
              </a:extLst>
            </p:cNvPr>
            <p:cNvSpPr>
              <a:spLocks/>
            </p:cNvSpPr>
            <p:nvPr/>
          </p:nvSpPr>
          <p:spPr bwMode="gray">
            <a:xfrm>
              <a:off x="4702175" y="3424238"/>
              <a:ext cx="150813" cy="122237"/>
            </a:xfrm>
            <a:custGeom>
              <a:avLst/>
              <a:gdLst>
                <a:gd name="T0" fmla="*/ 15 w 81"/>
                <a:gd name="T1" fmla="*/ 8 h 66"/>
                <a:gd name="T2" fmla="*/ 40 w 81"/>
                <a:gd name="T3" fmla="*/ 0 h 66"/>
                <a:gd name="T4" fmla="*/ 55 w 81"/>
                <a:gd name="T5" fmla="*/ 0 h 66"/>
                <a:gd name="T6" fmla="*/ 72 w 81"/>
                <a:gd name="T7" fmla="*/ 8 h 66"/>
                <a:gd name="T8" fmla="*/ 80 w 81"/>
                <a:gd name="T9" fmla="*/ 0 h 66"/>
                <a:gd name="T10" fmla="*/ 72 w 81"/>
                <a:gd name="T11" fmla="*/ 17 h 66"/>
                <a:gd name="T12" fmla="*/ 55 w 81"/>
                <a:gd name="T13" fmla="*/ 8 h 66"/>
                <a:gd name="T14" fmla="*/ 47 w 81"/>
                <a:gd name="T15" fmla="*/ 17 h 66"/>
                <a:gd name="T16" fmla="*/ 47 w 81"/>
                <a:gd name="T17" fmla="*/ 24 h 66"/>
                <a:gd name="T18" fmla="*/ 40 w 81"/>
                <a:gd name="T19" fmla="*/ 24 h 66"/>
                <a:gd name="T20" fmla="*/ 31 w 81"/>
                <a:gd name="T21" fmla="*/ 17 h 66"/>
                <a:gd name="T22" fmla="*/ 31 w 81"/>
                <a:gd name="T23" fmla="*/ 24 h 66"/>
                <a:gd name="T24" fmla="*/ 40 w 81"/>
                <a:gd name="T25" fmla="*/ 40 h 66"/>
                <a:gd name="T26" fmla="*/ 55 w 81"/>
                <a:gd name="T27" fmla="*/ 57 h 66"/>
                <a:gd name="T28" fmla="*/ 47 w 81"/>
                <a:gd name="T29" fmla="*/ 57 h 66"/>
                <a:gd name="T30" fmla="*/ 47 w 81"/>
                <a:gd name="T31" fmla="*/ 65 h 66"/>
                <a:gd name="T32" fmla="*/ 31 w 81"/>
                <a:gd name="T33" fmla="*/ 57 h 66"/>
                <a:gd name="T34" fmla="*/ 15 w 81"/>
                <a:gd name="T35" fmla="*/ 57 h 66"/>
                <a:gd name="T36" fmla="*/ 0 w 81"/>
                <a:gd name="T37" fmla="*/ 33 h 66"/>
                <a:gd name="T38" fmla="*/ 15 w 81"/>
                <a:gd name="T39" fmla="*/ 17 h 66"/>
                <a:gd name="T40" fmla="*/ 15 w 81"/>
                <a:gd name="T41" fmla="*/ 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" h="66">
                  <a:moveTo>
                    <a:pt x="15" y="8"/>
                  </a:moveTo>
                  <a:lnTo>
                    <a:pt x="40" y="0"/>
                  </a:lnTo>
                  <a:lnTo>
                    <a:pt x="55" y="0"/>
                  </a:lnTo>
                  <a:lnTo>
                    <a:pt x="72" y="8"/>
                  </a:lnTo>
                  <a:lnTo>
                    <a:pt x="80" y="0"/>
                  </a:lnTo>
                  <a:lnTo>
                    <a:pt x="72" y="17"/>
                  </a:lnTo>
                  <a:lnTo>
                    <a:pt x="55" y="8"/>
                  </a:lnTo>
                  <a:lnTo>
                    <a:pt x="47" y="17"/>
                  </a:lnTo>
                  <a:lnTo>
                    <a:pt x="47" y="24"/>
                  </a:lnTo>
                  <a:lnTo>
                    <a:pt x="40" y="24"/>
                  </a:lnTo>
                  <a:lnTo>
                    <a:pt x="31" y="17"/>
                  </a:lnTo>
                  <a:lnTo>
                    <a:pt x="31" y="24"/>
                  </a:lnTo>
                  <a:lnTo>
                    <a:pt x="40" y="40"/>
                  </a:lnTo>
                  <a:lnTo>
                    <a:pt x="55" y="57"/>
                  </a:lnTo>
                  <a:lnTo>
                    <a:pt x="47" y="57"/>
                  </a:lnTo>
                  <a:lnTo>
                    <a:pt x="47" y="65"/>
                  </a:lnTo>
                  <a:lnTo>
                    <a:pt x="31" y="57"/>
                  </a:lnTo>
                  <a:lnTo>
                    <a:pt x="15" y="57"/>
                  </a:lnTo>
                  <a:lnTo>
                    <a:pt x="0" y="33"/>
                  </a:lnTo>
                  <a:lnTo>
                    <a:pt x="15" y="17"/>
                  </a:lnTo>
                  <a:lnTo>
                    <a:pt x="15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6" name="Freeform 137">
              <a:extLst>
                <a:ext uri="{FF2B5EF4-FFF2-40B4-BE49-F238E27FC236}">
                  <a16:creationId xmlns:a16="http://schemas.microsoft.com/office/drawing/2014/main" id="{5DD4E73D-B4F3-425F-B89B-FA53856FC9E7}"/>
                </a:ext>
              </a:extLst>
            </p:cNvPr>
            <p:cNvSpPr>
              <a:spLocks/>
            </p:cNvSpPr>
            <p:nvPr/>
          </p:nvSpPr>
          <p:spPr bwMode="gray">
            <a:xfrm>
              <a:off x="5060950" y="3560763"/>
              <a:ext cx="185738" cy="136525"/>
            </a:xfrm>
            <a:custGeom>
              <a:avLst/>
              <a:gdLst>
                <a:gd name="T0" fmla="*/ 0 w 98"/>
                <a:gd name="T1" fmla="*/ 72 h 73"/>
                <a:gd name="T2" fmla="*/ 8 w 98"/>
                <a:gd name="T3" fmla="*/ 66 h 73"/>
                <a:gd name="T4" fmla="*/ 17 w 98"/>
                <a:gd name="T5" fmla="*/ 49 h 73"/>
                <a:gd name="T6" fmla="*/ 8 w 98"/>
                <a:gd name="T7" fmla="*/ 41 h 73"/>
                <a:gd name="T8" fmla="*/ 8 w 98"/>
                <a:gd name="T9" fmla="*/ 16 h 73"/>
                <a:gd name="T10" fmla="*/ 17 w 98"/>
                <a:gd name="T11" fmla="*/ 16 h 73"/>
                <a:gd name="T12" fmla="*/ 17 w 98"/>
                <a:gd name="T13" fmla="*/ 9 h 73"/>
                <a:gd name="T14" fmla="*/ 42 w 98"/>
                <a:gd name="T15" fmla="*/ 0 h 73"/>
                <a:gd name="T16" fmla="*/ 48 w 98"/>
                <a:gd name="T17" fmla="*/ 9 h 73"/>
                <a:gd name="T18" fmla="*/ 73 w 98"/>
                <a:gd name="T19" fmla="*/ 0 h 73"/>
                <a:gd name="T20" fmla="*/ 97 w 98"/>
                <a:gd name="T21" fmla="*/ 0 h 73"/>
                <a:gd name="T22" fmla="*/ 82 w 98"/>
                <a:gd name="T23" fmla="*/ 9 h 73"/>
                <a:gd name="T24" fmla="*/ 73 w 98"/>
                <a:gd name="T25" fmla="*/ 41 h 73"/>
                <a:gd name="T26" fmla="*/ 48 w 98"/>
                <a:gd name="T27" fmla="*/ 56 h 73"/>
                <a:gd name="T28" fmla="*/ 42 w 98"/>
                <a:gd name="T29" fmla="*/ 56 h 73"/>
                <a:gd name="T30" fmla="*/ 17 w 98"/>
                <a:gd name="T31" fmla="*/ 72 h 73"/>
                <a:gd name="T32" fmla="*/ 0 w 98"/>
                <a:gd name="T33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8" h="73">
                  <a:moveTo>
                    <a:pt x="0" y="72"/>
                  </a:moveTo>
                  <a:lnTo>
                    <a:pt x="8" y="66"/>
                  </a:lnTo>
                  <a:lnTo>
                    <a:pt x="17" y="49"/>
                  </a:lnTo>
                  <a:lnTo>
                    <a:pt x="8" y="41"/>
                  </a:lnTo>
                  <a:lnTo>
                    <a:pt x="8" y="16"/>
                  </a:lnTo>
                  <a:lnTo>
                    <a:pt x="17" y="16"/>
                  </a:lnTo>
                  <a:lnTo>
                    <a:pt x="17" y="9"/>
                  </a:lnTo>
                  <a:lnTo>
                    <a:pt x="42" y="0"/>
                  </a:lnTo>
                  <a:lnTo>
                    <a:pt x="48" y="9"/>
                  </a:lnTo>
                  <a:lnTo>
                    <a:pt x="73" y="0"/>
                  </a:lnTo>
                  <a:lnTo>
                    <a:pt x="97" y="0"/>
                  </a:lnTo>
                  <a:lnTo>
                    <a:pt x="82" y="9"/>
                  </a:lnTo>
                  <a:lnTo>
                    <a:pt x="73" y="41"/>
                  </a:lnTo>
                  <a:lnTo>
                    <a:pt x="48" y="56"/>
                  </a:lnTo>
                  <a:lnTo>
                    <a:pt x="42" y="56"/>
                  </a:lnTo>
                  <a:lnTo>
                    <a:pt x="17" y="72"/>
                  </a:lnTo>
                  <a:lnTo>
                    <a:pt x="0" y="7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7" name="Freeform 138">
              <a:extLst>
                <a:ext uri="{FF2B5EF4-FFF2-40B4-BE49-F238E27FC236}">
                  <a16:creationId xmlns:a16="http://schemas.microsoft.com/office/drawing/2014/main" id="{A2064852-FED9-4F2B-A27C-831E79DF4F53}"/>
                </a:ext>
              </a:extLst>
            </p:cNvPr>
            <p:cNvSpPr>
              <a:spLocks/>
            </p:cNvSpPr>
            <p:nvPr/>
          </p:nvSpPr>
          <p:spPr bwMode="gray">
            <a:xfrm>
              <a:off x="5048250" y="3663950"/>
              <a:ext cx="106363" cy="123825"/>
            </a:xfrm>
            <a:custGeom>
              <a:avLst/>
              <a:gdLst>
                <a:gd name="T0" fmla="*/ 56 w 57"/>
                <a:gd name="T1" fmla="*/ 16 h 66"/>
                <a:gd name="T2" fmla="*/ 56 w 57"/>
                <a:gd name="T3" fmla="*/ 0 h 66"/>
                <a:gd name="T4" fmla="*/ 50 w 57"/>
                <a:gd name="T5" fmla="*/ 0 h 66"/>
                <a:gd name="T6" fmla="*/ 25 w 57"/>
                <a:gd name="T7" fmla="*/ 16 h 66"/>
                <a:gd name="T8" fmla="*/ 8 w 57"/>
                <a:gd name="T9" fmla="*/ 16 h 66"/>
                <a:gd name="T10" fmla="*/ 8 w 57"/>
                <a:gd name="T11" fmla="*/ 25 h 66"/>
                <a:gd name="T12" fmla="*/ 8 w 57"/>
                <a:gd name="T13" fmla="*/ 41 h 66"/>
                <a:gd name="T14" fmla="*/ 0 w 57"/>
                <a:gd name="T15" fmla="*/ 65 h 66"/>
                <a:gd name="T16" fmla="*/ 16 w 57"/>
                <a:gd name="T17" fmla="*/ 65 h 66"/>
                <a:gd name="T18" fmla="*/ 25 w 57"/>
                <a:gd name="T19" fmla="*/ 57 h 66"/>
                <a:gd name="T20" fmla="*/ 31 w 57"/>
                <a:gd name="T21" fmla="*/ 57 h 66"/>
                <a:gd name="T22" fmla="*/ 41 w 57"/>
                <a:gd name="T23" fmla="*/ 41 h 66"/>
                <a:gd name="T24" fmla="*/ 31 w 57"/>
                <a:gd name="T25" fmla="*/ 34 h 66"/>
                <a:gd name="T26" fmla="*/ 56 w 57"/>
                <a:gd name="T27" fmla="*/ 1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7" h="66">
                  <a:moveTo>
                    <a:pt x="56" y="16"/>
                  </a:moveTo>
                  <a:lnTo>
                    <a:pt x="56" y="0"/>
                  </a:lnTo>
                  <a:lnTo>
                    <a:pt x="50" y="0"/>
                  </a:lnTo>
                  <a:lnTo>
                    <a:pt x="25" y="16"/>
                  </a:lnTo>
                  <a:lnTo>
                    <a:pt x="8" y="16"/>
                  </a:lnTo>
                  <a:lnTo>
                    <a:pt x="8" y="25"/>
                  </a:lnTo>
                  <a:lnTo>
                    <a:pt x="8" y="41"/>
                  </a:lnTo>
                  <a:lnTo>
                    <a:pt x="0" y="65"/>
                  </a:lnTo>
                  <a:lnTo>
                    <a:pt x="16" y="65"/>
                  </a:lnTo>
                  <a:lnTo>
                    <a:pt x="25" y="57"/>
                  </a:lnTo>
                  <a:lnTo>
                    <a:pt x="31" y="57"/>
                  </a:lnTo>
                  <a:lnTo>
                    <a:pt x="41" y="41"/>
                  </a:lnTo>
                  <a:lnTo>
                    <a:pt x="31" y="34"/>
                  </a:lnTo>
                  <a:lnTo>
                    <a:pt x="56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8" name="Freeform 139">
              <a:extLst>
                <a:ext uri="{FF2B5EF4-FFF2-40B4-BE49-F238E27FC236}">
                  <a16:creationId xmlns:a16="http://schemas.microsoft.com/office/drawing/2014/main" id="{B3045B56-7433-48B0-BB21-AD32EE0832D5}"/>
                </a:ext>
              </a:extLst>
            </p:cNvPr>
            <p:cNvSpPr>
              <a:spLocks/>
            </p:cNvSpPr>
            <p:nvPr/>
          </p:nvSpPr>
          <p:spPr bwMode="gray">
            <a:xfrm>
              <a:off x="5060950" y="3633788"/>
              <a:ext cx="34925" cy="53975"/>
            </a:xfrm>
            <a:custGeom>
              <a:avLst/>
              <a:gdLst>
                <a:gd name="T0" fmla="*/ 8 w 18"/>
                <a:gd name="T1" fmla="*/ 25 h 26"/>
                <a:gd name="T2" fmla="*/ 0 w 18"/>
                <a:gd name="T3" fmla="*/ 25 h 26"/>
                <a:gd name="T4" fmla="*/ 8 w 18"/>
                <a:gd name="T5" fmla="*/ 0 h 26"/>
                <a:gd name="T6" fmla="*/ 17 w 18"/>
                <a:gd name="T7" fmla="*/ 8 h 26"/>
                <a:gd name="T8" fmla="*/ 8 w 18"/>
                <a:gd name="T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6">
                  <a:moveTo>
                    <a:pt x="8" y="25"/>
                  </a:moveTo>
                  <a:lnTo>
                    <a:pt x="0" y="25"/>
                  </a:lnTo>
                  <a:lnTo>
                    <a:pt x="8" y="0"/>
                  </a:lnTo>
                  <a:lnTo>
                    <a:pt x="17" y="8"/>
                  </a:lnTo>
                  <a:lnTo>
                    <a:pt x="8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69" name="Freeform 140">
              <a:extLst>
                <a:ext uri="{FF2B5EF4-FFF2-40B4-BE49-F238E27FC236}">
                  <a16:creationId xmlns:a16="http://schemas.microsoft.com/office/drawing/2014/main" id="{239DF970-2DF7-4784-AD22-93400075BB03}"/>
                </a:ext>
              </a:extLst>
            </p:cNvPr>
            <p:cNvSpPr>
              <a:spLocks/>
            </p:cNvSpPr>
            <p:nvPr/>
          </p:nvSpPr>
          <p:spPr bwMode="gray">
            <a:xfrm>
              <a:off x="5060950" y="3633788"/>
              <a:ext cx="34925" cy="53975"/>
            </a:xfrm>
            <a:custGeom>
              <a:avLst/>
              <a:gdLst>
                <a:gd name="T0" fmla="*/ 8 w 18"/>
                <a:gd name="T1" fmla="*/ 25 h 26"/>
                <a:gd name="T2" fmla="*/ 0 w 18"/>
                <a:gd name="T3" fmla="*/ 25 h 26"/>
                <a:gd name="T4" fmla="*/ 8 w 18"/>
                <a:gd name="T5" fmla="*/ 0 h 26"/>
                <a:gd name="T6" fmla="*/ 17 w 18"/>
                <a:gd name="T7" fmla="*/ 8 h 26"/>
                <a:gd name="T8" fmla="*/ 8 w 18"/>
                <a:gd name="T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6">
                  <a:moveTo>
                    <a:pt x="8" y="25"/>
                  </a:moveTo>
                  <a:lnTo>
                    <a:pt x="0" y="25"/>
                  </a:lnTo>
                  <a:lnTo>
                    <a:pt x="8" y="0"/>
                  </a:lnTo>
                  <a:lnTo>
                    <a:pt x="17" y="8"/>
                  </a:lnTo>
                  <a:lnTo>
                    <a:pt x="8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0" name="Freeform 141">
              <a:extLst>
                <a:ext uri="{FF2B5EF4-FFF2-40B4-BE49-F238E27FC236}">
                  <a16:creationId xmlns:a16="http://schemas.microsoft.com/office/drawing/2014/main" id="{CA0FC0AC-EE2F-469F-B94F-AB459E2D2DEF}"/>
                </a:ext>
              </a:extLst>
            </p:cNvPr>
            <p:cNvSpPr>
              <a:spLocks/>
            </p:cNvSpPr>
            <p:nvPr/>
          </p:nvSpPr>
          <p:spPr bwMode="gray">
            <a:xfrm>
              <a:off x="5033963" y="3686175"/>
              <a:ext cx="44450" cy="101600"/>
            </a:xfrm>
            <a:custGeom>
              <a:avLst/>
              <a:gdLst>
                <a:gd name="T0" fmla="*/ 17 w 26"/>
                <a:gd name="T1" fmla="*/ 6 h 56"/>
                <a:gd name="T2" fmla="*/ 17 w 26"/>
                <a:gd name="T3" fmla="*/ 15 h 56"/>
                <a:gd name="T4" fmla="*/ 17 w 26"/>
                <a:gd name="T5" fmla="*/ 31 h 56"/>
                <a:gd name="T6" fmla="*/ 9 w 26"/>
                <a:gd name="T7" fmla="*/ 55 h 56"/>
                <a:gd name="T8" fmla="*/ 0 w 26"/>
                <a:gd name="T9" fmla="*/ 24 h 56"/>
                <a:gd name="T10" fmla="*/ 9 w 26"/>
                <a:gd name="T11" fmla="*/ 15 h 56"/>
                <a:gd name="T12" fmla="*/ 17 w 26"/>
                <a:gd name="T13" fmla="*/ 0 h 56"/>
                <a:gd name="T14" fmla="*/ 25 w 26"/>
                <a:gd name="T15" fmla="*/ 0 h 56"/>
                <a:gd name="T16" fmla="*/ 17 w 26"/>
                <a:gd name="T17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6">
                  <a:moveTo>
                    <a:pt x="17" y="6"/>
                  </a:moveTo>
                  <a:lnTo>
                    <a:pt x="17" y="15"/>
                  </a:lnTo>
                  <a:lnTo>
                    <a:pt x="17" y="31"/>
                  </a:lnTo>
                  <a:lnTo>
                    <a:pt x="9" y="55"/>
                  </a:lnTo>
                  <a:lnTo>
                    <a:pt x="0" y="24"/>
                  </a:lnTo>
                  <a:lnTo>
                    <a:pt x="9" y="15"/>
                  </a:lnTo>
                  <a:lnTo>
                    <a:pt x="17" y="0"/>
                  </a:lnTo>
                  <a:lnTo>
                    <a:pt x="25" y="0"/>
                  </a:lnTo>
                  <a:lnTo>
                    <a:pt x="17" y="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1" name="Freeform 142">
              <a:extLst>
                <a:ext uri="{FF2B5EF4-FFF2-40B4-BE49-F238E27FC236}">
                  <a16:creationId xmlns:a16="http://schemas.microsoft.com/office/drawing/2014/main" id="{FE7FE0D6-FD5A-4915-9990-CDBBC7D885CE}"/>
                </a:ext>
              </a:extLst>
            </p:cNvPr>
            <p:cNvSpPr>
              <a:spLocks/>
            </p:cNvSpPr>
            <p:nvPr/>
          </p:nvSpPr>
          <p:spPr bwMode="gray">
            <a:xfrm>
              <a:off x="5033963" y="3686175"/>
              <a:ext cx="44450" cy="101600"/>
            </a:xfrm>
            <a:custGeom>
              <a:avLst/>
              <a:gdLst>
                <a:gd name="T0" fmla="*/ 17 w 26"/>
                <a:gd name="T1" fmla="*/ 6 h 56"/>
                <a:gd name="T2" fmla="*/ 17 w 26"/>
                <a:gd name="T3" fmla="*/ 15 h 56"/>
                <a:gd name="T4" fmla="*/ 17 w 26"/>
                <a:gd name="T5" fmla="*/ 31 h 56"/>
                <a:gd name="T6" fmla="*/ 9 w 26"/>
                <a:gd name="T7" fmla="*/ 55 h 56"/>
                <a:gd name="T8" fmla="*/ 0 w 26"/>
                <a:gd name="T9" fmla="*/ 24 h 56"/>
                <a:gd name="T10" fmla="*/ 9 w 26"/>
                <a:gd name="T11" fmla="*/ 15 h 56"/>
                <a:gd name="T12" fmla="*/ 17 w 26"/>
                <a:gd name="T13" fmla="*/ 0 h 56"/>
                <a:gd name="T14" fmla="*/ 25 w 26"/>
                <a:gd name="T15" fmla="*/ 0 h 56"/>
                <a:gd name="T16" fmla="*/ 17 w 26"/>
                <a:gd name="T17" fmla="*/ 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6">
                  <a:moveTo>
                    <a:pt x="17" y="6"/>
                  </a:moveTo>
                  <a:lnTo>
                    <a:pt x="17" y="15"/>
                  </a:lnTo>
                  <a:lnTo>
                    <a:pt x="17" y="31"/>
                  </a:lnTo>
                  <a:lnTo>
                    <a:pt x="9" y="55"/>
                  </a:lnTo>
                  <a:lnTo>
                    <a:pt x="0" y="24"/>
                  </a:lnTo>
                  <a:lnTo>
                    <a:pt x="9" y="15"/>
                  </a:lnTo>
                  <a:lnTo>
                    <a:pt x="17" y="0"/>
                  </a:lnTo>
                  <a:lnTo>
                    <a:pt x="25" y="0"/>
                  </a:lnTo>
                  <a:lnTo>
                    <a:pt x="17" y="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2" name="Freeform 143">
              <a:extLst>
                <a:ext uri="{FF2B5EF4-FFF2-40B4-BE49-F238E27FC236}">
                  <a16:creationId xmlns:a16="http://schemas.microsoft.com/office/drawing/2014/main" id="{9758CBE5-4CB0-49AC-82E2-9F6340AA8817}"/>
                </a:ext>
              </a:extLst>
            </p:cNvPr>
            <p:cNvSpPr>
              <a:spLocks/>
            </p:cNvSpPr>
            <p:nvPr/>
          </p:nvSpPr>
          <p:spPr bwMode="gray">
            <a:xfrm>
              <a:off x="5151438" y="3546475"/>
              <a:ext cx="230187" cy="241300"/>
            </a:xfrm>
            <a:custGeom>
              <a:avLst/>
              <a:gdLst>
                <a:gd name="T0" fmla="*/ 74 w 123"/>
                <a:gd name="T1" fmla="*/ 8 h 130"/>
                <a:gd name="T2" fmla="*/ 81 w 123"/>
                <a:gd name="T3" fmla="*/ 24 h 130"/>
                <a:gd name="T4" fmla="*/ 90 w 123"/>
                <a:gd name="T5" fmla="*/ 24 h 130"/>
                <a:gd name="T6" fmla="*/ 90 w 123"/>
                <a:gd name="T7" fmla="*/ 40 h 130"/>
                <a:gd name="T8" fmla="*/ 81 w 123"/>
                <a:gd name="T9" fmla="*/ 57 h 130"/>
                <a:gd name="T10" fmla="*/ 90 w 123"/>
                <a:gd name="T11" fmla="*/ 74 h 130"/>
                <a:gd name="T12" fmla="*/ 106 w 123"/>
                <a:gd name="T13" fmla="*/ 80 h 130"/>
                <a:gd name="T14" fmla="*/ 114 w 123"/>
                <a:gd name="T15" fmla="*/ 105 h 130"/>
                <a:gd name="T16" fmla="*/ 122 w 123"/>
                <a:gd name="T17" fmla="*/ 114 h 130"/>
                <a:gd name="T18" fmla="*/ 122 w 123"/>
                <a:gd name="T19" fmla="*/ 121 h 130"/>
                <a:gd name="T20" fmla="*/ 106 w 123"/>
                <a:gd name="T21" fmla="*/ 121 h 130"/>
                <a:gd name="T22" fmla="*/ 97 w 123"/>
                <a:gd name="T23" fmla="*/ 129 h 130"/>
                <a:gd name="T24" fmla="*/ 81 w 123"/>
                <a:gd name="T25" fmla="*/ 121 h 130"/>
                <a:gd name="T26" fmla="*/ 74 w 123"/>
                <a:gd name="T27" fmla="*/ 129 h 130"/>
                <a:gd name="T28" fmla="*/ 57 w 123"/>
                <a:gd name="T29" fmla="*/ 121 h 130"/>
                <a:gd name="T30" fmla="*/ 57 w 123"/>
                <a:gd name="T31" fmla="*/ 114 h 130"/>
                <a:gd name="T32" fmla="*/ 49 w 123"/>
                <a:gd name="T33" fmla="*/ 105 h 130"/>
                <a:gd name="T34" fmla="*/ 25 w 123"/>
                <a:gd name="T35" fmla="*/ 89 h 130"/>
                <a:gd name="T36" fmla="*/ 0 w 123"/>
                <a:gd name="T37" fmla="*/ 80 h 130"/>
                <a:gd name="T38" fmla="*/ 0 w 123"/>
                <a:gd name="T39" fmla="*/ 64 h 130"/>
                <a:gd name="T40" fmla="*/ 25 w 123"/>
                <a:gd name="T41" fmla="*/ 49 h 130"/>
                <a:gd name="T42" fmla="*/ 34 w 123"/>
                <a:gd name="T43" fmla="*/ 17 h 130"/>
                <a:gd name="T44" fmla="*/ 49 w 123"/>
                <a:gd name="T45" fmla="*/ 8 h 130"/>
                <a:gd name="T46" fmla="*/ 49 w 123"/>
                <a:gd name="T47" fmla="*/ 0 h 130"/>
                <a:gd name="T48" fmla="*/ 74 w 123"/>
                <a:gd name="T49" fmla="*/ 8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3" h="130">
                  <a:moveTo>
                    <a:pt x="74" y="8"/>
                  </a:moveTo>
                  <a:lnTo>
                    <a:pt x="81" y="24"/>
                  </a:lnTo>
                  <a:lnTo>
                    <a:pt x="90" y="24"/>
                  </a:lnTo>
                  <a:lnTo>
                    <a:pt x="90" y="40"/>
                  </a:lnTo>
                  <a:lnTo>
                    <a:pt x="81" y="57"/>
                  </a:lnTo>
                  <a:lnTo>
                    <a:pt x="90" y="74"/>
                  </a:lnTo>
                  <a:lnTo>
                    <a:pt x="106" y="80"/>
                  </a:lnTo>
                  <a:lnTo>
                    <a:pt x="114" y="105"/>
                  </a:lnTo>
                  <a:lnTo>
                    <a:pt x="122" y="114"/>
                  </a:lnTo>
                  <a:lnTo>
                    <a:pt x="122" y="121"/>
                  </a:lnTo>
                  <a:lnTo>
                    <a:pt x="106" y="121"/>
                  </a:lnTo>
                  <a:lnTo>
                    <a:pt x="97" y="129"/>
                  </a:lnTo>
                  <a:lnTo>
                    <a:pt x="81" y="121"/>
                  </a:lnTo>
                  <a:lnTo>
                    <a:pt x="74" y="129"/>
                  </a:lnTo>
                  <a:lnTo>
                    <a:pt x="57" y="121"/>
                  </a:lnTo>
                  <a:lnTo>
                    <a:pt x="57" y="114"/>
                  </a:lnTo>
                  <a:lnTo>
                    <a:pt x="49" y="105"/>
                  </a:lnTo>
                  <a:lnTo>
                    <a:pt x="25" y="89"/>
                  </a:lnTo>
                  <a:lnTo>
                    <a:pt x="0" y="80"/>
                  </a:lnTo>
                  <a:lnTo>
                    <a:pt x="0" y="64"/>
                  </a:lnTo>
                  <a:lnTo>
                    <a:pt x="25" y="49"/>
                  </a:lnTo>
                  <a:lnTo>
                    <a:pt x="34" y="17"/>
                  </a:lnTo>
                  <a:lnTo>
                    <a:pt x="49" y="8"/>
                  </a:lnTo>
                  <a:lnTo>
                    <a:pt x="49" y="0"/>
                  </a:lnTo>
                  <a:lnTo>
                    <a:pt x="74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3" name="Freeform 144">
              <a:extLst>
                <a:ext uri="{FF2B5EF4-FFF2-40B4-BE49-F238E27FC236}">
                  <a16:creationId xmlns:a16="http://schemas.microsoft.com/office/drawing/2014/main" id="{18FC0DB9-A6F4-48B6-9AC7-BC6F53655E13}"/>
                </a:ext>
              </a:extLst>
            </p:cNvPr>
            <p:cNvSpPr>
              <a:spLocks/>
            </p:cNvSpPr>
            <p:nvPr/>
          </p:nvSpPr>
          <p:spPr bwMode="gray">
            <a:xfrm>
              <a:off x="5289550" y="3773488"/>
              <a:ext cx="42863" cy="30162"/>
            </a:xfrm>
            <a:custGeom>
              <a:avLst/>
              <a:gdLst>
                <a:gd name="T0" fmla="*/ 0 w 24"/>
                <a:gd name="T1" fmla="*/ 8 h 17"/>
                <a:gd name="T2" fmla="*/ 7 w 24"/>
                <a:gd name="T3" fmla="*/ 0 h 17"/>
                <a:gd name="T4" fmla="*/ 23 w 24"/>
                <a:gd name="T5" fmla="*/ 8 h 17"/>
                <a:gd name="T6" fmla="*/ 7 w 24"/>
                <a:gd name="T7" fmla="*/ 16 h 17"/>
                <a:gd name="T8" fmla="*/ 0 w 24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7">
                  <a:moveTo>
                    <a:pt x="0" y="8"/>
                  </a:moveTo>
                  <a:lnTo>
                    <a:pt x="7" y="0"/>
                  </a:lnTo>
                  <a:lnTo>
                    <a:pt x="23" y="8"/>
                  </a:lnTo>
                  <a:lnTo>
                    <a:pt x="7" y="16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4" name="Freeform 145">
              <a:extLst>
                <a:ext uri="{FF2B5EF4-FFF2-40B4-BE49-F238E27FC236}">
                  <a16:creationId xmlns:a16="http://schemas.microsoft.com/office/drawing/2014/main" id="{9C52EA87-7F96-40D8-A79E-0BA37C70CCE3}"/>
                </a:ext>
              </a:extLst>
            </p:cNvPr>
            <p:cNvSpPr>
              <a:spLocks/>
            </p:cNvSpPr>
            <p:nvPr/>
          </p:nvSpPr>
          <p:spPr bwMode="gray">
            <a:xfrm>
              <a:off x="5289550" y="3773488"/>
              <a:ext cx="42863" cy="30162"/>
            </a:xfrm>
            <a:custGeom>
              <a:avLst/>
              <a:gdLst>
                <a:gd name="T0" fmla="*/ 0 w 24"/>
                <a:gd name="T1" fmla="*/ 8 h 17"/>
                <a:gd name="T2" fmla="*/ 7 w 24"/>
                <a:gd name="T3" fmla="*/ 0 h 17"/>
                <a:gd name="T4" fmla="*/ 23 w 24"/>
                <a:gd name="T5" fmla="*/ 8 h 17"/>
                <a:gd name="T6" fmla="*/ 7 w 24"/>
                <a:gd name="T7" fmla="*/ 16 h 17"/>
                <a:gd name="T8" fmla="*/ 0 w 24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7">
                  <a:moveTo>
                    <a:pt x="0" y="8"/>
                  </a:moveTo>
                  <a:lnTo>
                    <a:pt x="7" y="0"/>
                  </a:lnTo>
                  <a:lnTo>
                    <a:pt x="23" y="8"/>
                  </a:lnTo>
                  <a:lnTo>
                    <a:pt x="7" y="16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5" name="Freeform 146">
              <a:extLst>
                <a:ext uri="{FF2B5EF4-FFF2-40B4-BE49-F238E27FC236}">
                  <a16:creationId xmlns:a16="http://schemas.microsoft.com/office/drawing/2014/main" id="{990E1F2E-4146-4140-B363-919CACFC0458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2413" y="3773488"/>
              <a:ext cx="49212" cy="30162"/>
            </a:xfrm>
            <a:custGeom>
              <a:avLst/>
              <a:gdLst>
                <a:gd name="T0" fmla="*/ 0 w 26"/>
                <a:gd name="T1" fmla="*/ 8 h 17"/>
                <a:gd name="T2" fmla="*/ 9 w 26"/>
                <a:gd name="T3" fmla="*/ 0 h 17"/>
                <a:gd name="T4" fmla="*/ 25 w 26"/>
                <a:gd name="T5" fmla="*/ 0 h 17"/>
                <a:gd name="T6" fmla="*/ 17 w 26"/>
                <a:gd name="T7" fmla="*/ 8 h 17"/>
                <a:gd name="T8" fmla="*/ 25 w 26"/>
                <a:gd name="T9" fmla="*/ 16 h 17"/>
                <a:gd name="T10" fmla="*/ 0 w 26"/>
                <a:gd name="T1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7">
                  <a:moveTo>
                    <a:pt x="0" y="8"/>
                  </a:moveTo>
                  <a:lnTo>
                    <a:pt x="9" y="0"/>
                  </a:lnTo>
                  <a:lnTo>
                    <a:pt x="25" y="0"/>
                  </a:lnTo>
                  <a:lnTo>
                    <a:pt x="17" y="8"/>
                  </a:lnTo>
                  <a:lnTo>
                    <a:pt x="25" y="16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6" name="Freeform 147">
              <a:extLst>
                <a:ext uri="{FF2B5EF4-FFF2-40B4-BE49-F238E27FC236}">
                  <a16:creationId xmlns:a16="http://schemas.microsoft.com/office/drawing/2014/main" id="{298E71B8-3EB8-47FD-A765-D2F6E17974C2}"/>
                </a:ext>
              </a:extLst>
            </p:cNvPr>
            <p:cNvSpPr>
              <a:spLocks/>
            </p:cNvSpPr>
            <p:nvPr/>
          </p:nvSpPr>
          <p:spPr bwMode="gray">
            <a:xfrm>
              <a:off x="5332413" y="3773488"/>
              <a:ext cx="49212" cy="30162"/>
            </a:xfrm>
            <a:custGeom>
              <a:avLst/>
              <a:gdLst>
                <a:gd name="T0" fmla="*/ 0 w 26"/>
                <a:gd name="T1" fmla="*/ 8 h 17"/>
                <a:gd name="T2" fmla="*/ 9 w 26"/>
                <a:gd name="T3" fmla="*/ 0 h 17"/>
                <a:gd name="T4" fmla="*/ 25 w 26"/>
                <a:gd name="T5" fmla="*/ 0 h 17"/>
                <a:gd name="T6" fmla="*/ 17 w 26"/>
                <a:gd name="T7" fmla="*/ 8 h 17"/>
                <a:gd name="T8" fmla="*/ 25 w 26"/>
                <a:gd name="T9" fmla="*/ 16 h 17"/>
                <a:gd name="T10" fmla="*/ 0 w 26"/>
                <a:gd name="T1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7">
                  <a:moveTo>
                    <a:pt x="0" y="8"/>
                  </a:moveTo>
                  <a:lnTo>
                    <a:pt x="9" y="0"/>
                  </a:lnTo>
                  <a:lnTo>
                    <a:pt x="25" y="0"/>
                  </a:lnTo>
                  <a:lnTo>
                    <a:pt x="17" y="8"/>
                  </a:lnTo>
                  <a:lnTo>
                    <a:pt x="25" y="16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7" name="Freeform 148">
              <a:extLst>
                <a:ext uri="{FF2B5EF4-FFF2-40B4-BE49-F238E27FC236}">
                  <a16:creationId xmlns:a16="http://schemas.microsoft.com/office/drawing/2014/main" id="{2A4406B4-7BF9-43FD-A2A3-263561F5A8C0}"/>
                </a:ext>
              </a:extLst>
            </p:cNvPr>
            <p:cNvSpPr>
              <a:spLocks/>
            </p:cNvSpPr>
            <p:nvPr/>
          </p:nvSpPr>
          <p:spPr bwMode="gray">
            <a:xfrm>
              <a:off x="5048250" y="3697288"/>
              <a:ext cx="528638" cy="488950"/>
            </a:xfrm>
            <a:custGeom>
              <a:avLst/>
              <a:gdLst>
                <a:gd name="T0" fmla="*/ 236 w 285"/>
                <a:gd name="T1" fmla="*/ 211 h 262"/>
                <a:gd name="T2" fmla="*/ 243 w 285"/>
                <a:gd name="T3" fmla="*/ 203 h 262"/>
                <a:gd name="T4" fmla="*/ 252 w 285"/>
                <a:gd name="T5" fmla="*/ 196 h 262"/>
                <a:gd name="T6" fmla="*/ 259 w 285"/>
                <a:gd name="T7" fmla="*/ 186 h 262"/>
                <a:gd name="T8" fmla="*/ 267 w 285"/>
                <a:gd name="T9" fmla="*/ 180 h 262"/>
                <a:gd name="T10" fmla="*/ 276 w 285"/>
                <a:gd name="T11" fmla="*/ 171 h 262"/>
                <a:gd name="T12" fmla="*/ 284 w 285"/>
                <a:gd name="T13" fmla="*/ 171 h 262"/>
                <a:gd name="T14" fmla="*/ 284 w 285"/>
                <a:gd name="T15" fmla="*/ 162 h 262"/>
                <a:gd name="T16" fmla="*/ 284 w 285"/>
                <a:gd name="T17" fmla="*/ 155 h 262"/>
                <a:gd name="T18" fmla="*/ 284 w 285"/>
                <a:gd name="T19" fmla="*/ 146 h 262"/>
                <a:gd name="T20" fmla="*/ 276 w 285"/>
                <a:gd name="T21" fmla="*/ 139 h 262"/>
                <a:gd name="T22" fmla="*/ 267 w 285"/>
                <a:gd name="T23" fmla="*/ 131 h 262"/>
                <a:gd name="T24" fmla="*/ 259 w 285"/>
                <a:gd name="T25" fmla="*/ 131 h 262"/>
                <a:gd name="T26" fmla="*/ 252 w 285"/>
                <a:gd name="T27" fmla="*/ 131 h 262"/>
                <a:gd name="T28" fmla="*/ 252 w 285"/>
                <a:gd name="T29" fmla="*/ 139 h 262"/>
                <a:gd name="T30" fmla="*/ 243 w 285"/>
                <a:gd name="T31" fmla="*/ 139 h 262"/>
                <a:gd name="T32" fmla="*/ 236 w 285"/>
                <a:gd name="T33" fmla="*/ 139 h 262"/>
                <a:gd name="T34" fmla="*/ 227 w 285"/>
                <a:gd name="T35" fmla="*/ 139 h 262"/>
                <a:gd name="T36" fmla="*/ 218 w 285"/>
                <a:gd name="T37" fmla="*/ 139 h 262"/>
                <a:gd name="T38" fmla="*/ 212 w 285"/>
                <a:gd name="T39" fmla="*/ 139 h 262"/>
                <a:gd name="T40" fmla="*/ 202 w 285"/>
                <a:gd name="T41" fmla="*/ 131 h 262"/>
                <a:gd name="T42" fmla="*/ 212 w 285"/>
                <a:gd name="T43" fmla="*/ 122 h 262"/>
                <a:gd name="T44" fmla="*/ 202 w 285"/>
                <a:gd name="T45" fmla="*/ 106 h 262"/>
                <a:gd name="T46" fmla="*/ 202 w 285"/>
                <a:gd name="T47" fmla="*/ 81 h 262"/>
                <a:gd name="T48" fmla="*/ 178 w 285"/>
                <a:gd name="T49" fmla="*/ 57 h 262"/>
                <a:gd name="T50" fmla="*/ 153 w 285"/>
                <a:gd name="T51" fmla="*/ 49 h 262"/>
                <a:gd name="T52" fmla="*/ 137 w 285"/>
                <a:gd name="T53" fmla="*/ 57 h 262"/>
                <a:gd name="T54" fmla="*/ 130 w 285"/>
                <a:gd name="T55" fmla="*/ 49 h 262"/>
                <a:gd name="T56" fmla="*/ 113 w 285"/>
                <a:gd name="T57" fmla="*/ 41 h 262"/>
                <a:gd name="T58" fmla="*/ 113 w 285"/>
                <a:gd name="T59" fmla="*/ 34 h 262"/>
                <a:gd name="T60" fmla="*/ 105 w 285"/>
                <a:gd name="T61" fmla="*/ 25 h 262"/>
                <a:gd name="T62" fmla="*/ 81 w 285"/>
                <a:gd name="T63" fmla="*/ 9 h 262"/>
                <a:gd name="T64" fmla="*/ 56 w 285"/>
                <a:gd name="T65" fmla="*/ 0 h 262"/>
                <a:gd name="T66" fmla="*/ 31 w 285"/>
                <a:gd name="T67" fmla="*/ 18 h 262"/>
                <a:gd name="T68" fmla="*/ 41 w 285"/>
                <a:gd name="T69" fmla="*/ 25 h 262"/>
                <a:gd name="T70" fmla="*/ 31 w 285"/>
                <a:gd name="T71" fmla="*/ 41 h 262"/>
                <a:gd name="T72" fmla="*/ 25 w 285"/>
                <a:gd name="T73" fmla="*/ 41 h 262"/>
                <a:gd name="T74" fmla="*/ 16 w 285"/>
                <a:gd name="T75" fmla="*/ 49 h 262"/>
                <a:gd name="T76" fmla="*/ 0 w 285"/>
                <a:gd name="T77" fmla="*/ 49 h 262"/>
                <a:gd name="T78" fmla="*/ 0 w 285"/>
                <a:gd name="T79" fmla="*/ 65 h 262"/>
                <a:gd name="T80" fmla="*/ 8 w 285"/>
                <a:gd name="T81" fmla="*/ 65 h 262"/>
                <a:gd name="T82" fmla="*/ 41 w 285"/>
                <a:gd name="T83" fmla="*/ 114 h 262"/>
                <a:gd name="T84" fmla="*/ 50 w 285"/>
                <a:gd name="T85" fmla="*/ 122 h 262"/>
                <a:gd name="T86" fmla="*/ 56 w 285"/>
                <a:gd name="T87" fmla="*/ 139 h 262"/>
                <a:gd name="T88" fmla="*/ 56 w 285"/>
                <a:gd name="T89" fmla="*/ 162 h 262"/>
                <a:gd name="T90" fmla="*/ 81 w 285"/>
                <a:gd name="T91" fmla="*/ 180 h 262"/>
                <a:gd name="T92" fmla="*/ 97 w 285"/>
                <a:gd name="T93" fmla="*/ 220 h 262"/>
                <a:gd name="T94" fmla="*/ 105 w 285"/>
                <a:gd name="T95" fmla="*/ 227 h 262"/>
                <a:gd name="T96" fmla="*/ 113 w 285"/>
                <a:gd name="T97" fmla="*/ 220 h 262"/>
                <a:gd name="T98" fmla="*/ 137 w 285"/>
                <a:gd name="T99" fmla="*/ 243 h 262"/>
                <a:gd name="T100" fmla="*/ 146 w 285"/>
                <a:gd name="T101" fmla="*/ 261 h 262"/>
                <a:gd name="T102" fmla="*/ 202 w 285"/>
                <a:gd name="T103" fmla="*/ 220 h 262"/>
                <a:gd name="T104" fmla="*/ 236 w 285"/>
                <a:gd name="T105" fmla="*/ 211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5" h="262">
                  <a:moveTo>
                    <a:pt x="236" y="211"/>
                  </a:moveTo>
                  <a:lnTo>
                    <a:pt x="243" y="203"/>
                  </a:lnTo>
                  <a:lnTo>
                    <a:pt x="252" y="196"/>
                  </a:lnTo>
                  <a:lnTo>
                    <a:pt x="259" y="186"/>
                  </a:lnTo>
                  <a:lnTo>
                    <a:pt x="267" y="180"/>
                  </a:lnTo>
                  <a:lnTo>
                    <a:pt x="276" y="171"/>
                  </a:lnTo>
                  <a:lnTo>
                    <a:pt x="284" y="171"/>
                  </a:lnTo>
                  <a:lnTo>
                    <a:pt x="284" y="162"/>
                  </a:lnTo>
                  <a:lnTo>
                    <a:pt x="284" y="155"/>
                  </a:lnTo>
                  <a:lnTo>
                    <a:pt x="284" y="146"/>
                  </a:lnTo>
                  <a:lnTo>
                    <a:pt x="276" y="139"/>
                  </a:lnTo>
                  <a:lnTo>
                    <a:pt x="267" y="131"/>
                  </a:lnTo>
                  <a:lnTo>
                    <a:pt x="259" y="131"/>
                  </a:lnTo>
                  <a:lnTo>
                    <a:pt x="252" y="131"/>
                  </a:lnTo>
                  <a:lnTo>
                    <a:pt x="252" y="139"/>
                  </a:lnTo>
                  <a:lnTo>
                    <a:pt x="243" y="139"/>
                  </a:lnTo>
                  <a:lnTo>
                    <a:pt x="236" y="139"/>
                  </a:lnTo>
                  <a:lnTo>
                    <a:pt x="227" y="139"/>
                  </a:lnTo>
                  <a:lnTo>
                    <a:pt x="218" y="139"/>
                  </a:lnTo>
                  <a:lnTo>
                    <a:pt x="212" y="139"/>
                  </a:lnTo>
                  <a:lnTo>
                    <a:pt x="202" y="131"/>
                  </a:lnTo>
                  <a:lnTo>
                    <a:pt x="212" y="122"/>
                  </a:lnTo>
                  <a:lnTo>
                    <a:pt x="202" y="106"/>
                  </a:lnTo>
                  <a:lnTo>
                    <a:pt x="202" y="81"/>
                  </a:lnTo>
                  <a:lnTo>
                    <a:pt x="178" y="57"/>
                  </a:lnTo>
                  <a:lnTo>
                    <a:pt x="153" y="49"/>
                  </a:lnTo>
                  <a:lnTo>
                    <a:pt x="137" y="57"/>
                  </a:lnTo>
                  <a:lnTo>
                    <a:pt x="130" y="49"/>
                  </a:lnTo>
                  <a:lnTo>
                    <a:pt x="113" y="41"/>
                  </a:lnTo>
                  <a:lnTo>
                    <a:pt x="113" y="34"/>
                  </a:lnTo>
                  <a:lnTo>
                    <a:pt x="105" y="25"/>
                  </a:lnTo>
                  <a:lnTo>
                    <a:pt x="81" y="9"/>
                  </a:lnTo>
                  <a:lnTo>
                    <a:pt x="56" y="0"/>
                  </a:lnTo>
                  <a:lnTo>
                    <a:pt x="31" y="18"/>
                  </a:lnTo>
                  <a:lnTo>
                    <a:pt x="41" y="25"/>
                  </a:lnTo>
                  <a:lnTo>
                    <a:pt x="31" y="41"/>
                  </a:lnTo>
                  <a:lnTo>
                    <a:pt x="25" y="41"/>
                  </a:lnTo>
                  <a:lnTo>
                    <a:pt x="16" y="49"/>
                  </a:lnTo>
                  <a:lnTo>
                    <a:pt x="0" y="49"/>
                  </a:lnTo>
                  <a:lnTo>
                    <a:pt x="0" y="65"/>
                  </a:lnTo>
                  <a:lnTo>
                    <a:pt x="8" y="65"/>
                  </a:lnTo>
                  <a:lnTo>
                    <a:pt x="41" y="114"/>
                  </a:lnTo>
                  <a:lnTo>
                    <a:pt x="50" y="122"/>
                  </a:lnTo>
                  <a:lnTo>
                    <a:pt x="56" y="139"/>
                  </a:lnTo>
                  <a:lnTo>
                    <a:pt x="56" y="162"/>
                  </a:lnTo>
                  <a:lnTo>
                    <a:pt x="81" y="180"/>
                  </a:lnTo>
                  <a:lnTo>
                    <a:pt x="97" y="220"/>
                  </a:lnTo>
                  <a:lnTo>
                    <a:pt x="105" y="227"/>
                  </a:lnTo>
                  <a:lnTo>
                    <a:pt x="113" y="220"/>
                  </a:lnTo>
                  <a:lnTo>
                    <a:pt x="137" y="243"/>
                  </a:lnTo>
                  <a:lnTo>
                    <a:pt x="146" y="261"/>
                  </a:lnTo>
                  <a:lnTo>
                    <a:pt x="202" y="220"/>
                  </a:lnTo>
                  <a:lnTo>
                    <a:pt x="236" y="21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8" name="Freeform 149">
              <a:extLst>
                <a:ext uri="{FF2B5EF4-FFF2-40B4-BE49-F238E27FC236}">
                  <a16:creationId xmlns:a16="http://schemas.microsoft.com/office/drawing/2014/main" id="{2829B6AE-F49B-40A6-844F-B56282399F96}"/>
                </a:ext>
              </a:extLst>
            </p:cNvPr>
            <p:cNvSpPr>
              <a:spLocks/>
            </p:cNvSpPr>
            <p:nvPr/>
          </p:nvSpPr>
          <p:spPr bwMode="gray">
            <a:xfrm>
              <a:off x="5421313" y="3875088"/>
              <a:ext cx="31750" cy="50800"/>
            </a:xfrm>
            <a:custGeom>
              <a:avLst/>
              <a:gdLst>
                <a:gd name="T0" fmla="*/ 10 w 17"/>
                <a:gd name="T1" fmla="*/ 25 h 26"/>
                <a:gd name="T2" fmla="*/ 0 w 17"/>
                <a:gd name="T3" fmla="*/ 9 h 26"/>
                <a:gd name="T4" fmla="*/ 10 w 17"/>
                <a:gd name="T5" fmla="*/ 0 h 26"/>
                <a:gd name="T6" fmla="*/ 16 w 17"/>
                <a:gd name="T7" fmla="*/ 0 h 26"/>
                <a:gd name="T8" fmla="*/ 10 w 17"/>
                <a:gd name="T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6">
                  <a:moveTo>
                    <a:pt x="10" y="25"/>
                  </a:moveTo>
                  <a:lnTo>
                    <a:pt x="0" y="9"/>
                  </a:lnTo>
                  <a:lnTo>
                    <a:pt x="10" y="0"/>
                  </a:lnTo>
                  <a:lnTo>
                    <a:pt x="16" y="0"/>
                  </a:lnTo>
                  <a:lnTo>
                    <a:pt x="10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79" name="Freeform 150">
              <a:extLst>
                <a:ext uri="{FF2B5EF4-FFF2-40B4-BE49-F238E27FC236}">
                  <a16:creationId xmlns:a16="http://schemas.microsoft.com/office/drawing/2014/main" id="{58993DB5-CF83-419A-8C99-D74DFDC60926}"/>
                </a:ext>
              </a:extLst>
            </p:cNvPr>
            <p:cNvSpPr>
              <a:spLocks/>
            </p:cNvSpPr>
            <p:nvPr/>
          </p:nvSpPr>
          <p:spPr bwMode="gray">
            <a:xfrm>
              <a:off x="5421313" y="3875088"/>
              <a:ext cx="155575" cy="84137"/>
            </a:xfrm>
            <a:custGeom>
              <a:avLst/>
              <a:gdLst>
                <a:gd name="T0" fmla="*/ 65 w 83"/>
                <a:gd name="T1" fmla="*/ 34 h 43"/>
                <a:gd name="T2" fmla="*/ 82 w 83"/>
                <a:gd name="T3" fmla="*/ 17 h 43"/>
                <a:gd name="T4" fmla="*/ 82 w 83"/>
                <a:gd name="T5" fmla="*/ 9 h 43"/>
                <a:gd name="T6" fmla="*/ 74 w 83"/>
                <a:gd name="T7" fmla="*/ 0 h 43"/>
                <a:gd name="T8" fmla="*/ 50 w 83"/>
                <a:gd name="T9" fmla="*/ 25 h 43"/>
                <a:gd name="T10" fmla="*/ 25 w 83"/>
                <a:gd name="T11" fmla="*/ 25 h 43"/>
                <a:gd name="T12" fmla="*/ 10 w 83"/>
                <a:gd name="T13" fmla="*/ 25 h 43"/>
                <a:gd name="T14" fmla="*/ 0 w 83"/>
                <a:gd name="T15" fmla="*/ 34 h 43"/>
                <a:gd name="T16" fmla="*/ 10 w 83"/>
                <a:gd name="T17" fmla="*/ 42 h 43"/>
                <a:gd name="T18" fmla="*/ 16 w 83"/>
                <a:gd name="T19" fmla="*/ 42 h 43"/>
                <a:gd name="T20" fmla="*/ 25 w 83"/>
                <a:gd name="T21" fmla="*/ 42 h 43"/>
                <a:gd name="T22" fmla="*/ 34 w 83"/>
                <a:gd name="T23" fmla="*/ 42 h 43"/>
                <a:gd name="T24" fmla="*/ 41 w 83"/>
                <a:gd name="T25" fmla="*/ 42 h 43"/>
                <a:gd name="T26" fmla="*/ 50 w 83"/>
                <a:gd name="T27" fmla="*/ 42 h 43"/>
                <a:gd name="T28" fmla="*/ 50 w 83"/>
                <a:gd name="T29" fmla="*/ 34 h 43"/>
                <a:gd name="T30" fmla="*/ 57 w 83"/>
                <a:gd name="T31" fmla="*/ 34 h 43"/>
                <a:gd name="T32" fmla="*/ 65 w 83"/>
                <a:gd name="T33" fmla="*/ 3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43">
                  <a:moveTo>
                    <a:pt x="65" y="34"/>
                  </a:moveTo>
                  <a:lnTo>
                    <a:pt x="82" y="17"/>
                  </a:lnTo>
                  <a:lnTo>
                    <a:pt x="82" y="9"/>
                  </a:lnTo>
                  <a:lnTo>
                    <a:pt x="74" y="0"/>
                  </a:lnTo>
                  <a:lnTo>
                    <a:pt x="50" y="25"/>
                  </a:lnTo>
                  <a:lnTo>
                    <a:pt x="25" y="25"/>
                  </a:lnTo>
                  <a:lnTo>
                    <a:pt x="10" y="25"/>
                  </a:lnTo>
                  <a:lnTo>
                    <a:pt x="0" y="34"/>
                  </a:lnTo>
                  <a:lnTo>
                    <a:pt x="10" y="42"/>
                  </a:lnTo>
                  <a:lnTo>
                    <a:pt x="16" y="42"/>
                  </a:lnTo>
                  <a:lnTo>
                    <a:pt x="25" y="42"/>
                  </a:lnTo>
                  <a:lnTo>
                    <a:pt x="34" y="42"/>
                  </a:lnTo>
                  <a:lnTo>
                    <a:pt x="41" y="42"/>
                  </a:lnTo>
                  <a:lnTo>
                    <a:pt x="50" y="42"/>
                  </a:lnTo>
                  <a:lnTo>
                    <a:pt x="50" y="34"/>
                  </a:lnTo>
                  <a:lnTo>
                    <a:pt x="57" y="34"/>
                  </a:lnTo>
                  <a:lnTo>
                    <a:pt x="65" y="3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0" name="Freeform 151">
              <a:extLst>
                <a:ext uri="{FF2B5EF4-FFF2-40B4-BE49-F238E27FC236}">
                  <a16:creationId xmlns:a16="http://schemas.microsoft.com/office/drawing/2014/main" id="{332D21D4-7784-4B30-A3FF-EE58C8190829}"/>
                </a:ext>
              </a:extLst>
            </p:cNvPr>
            <p:cNvSpPr>
              <a:spLocks/>
            </p:cNvSpPr>
            <p:nvPr/>
          </p:nvSpPr>
          <p:spPr bwMode="gray">
            <a:xfrm>
              <a:off x="5559425" y="3863975"/>
              <a:ext cx="30163" cy="30163"/>
            </a:xfrm>
            <a:custGeom>
              <a:avLst/>
              <a:gdLst>
                <a:gd name="T0" fmla="*/ 16 w 17"/>
                <a:gd name="T1" fmla="*/ 16 h 17"/>
                <a:gd name="T2" fmla="*/ 0 w 17"/>
                <a:gd name="T3" fmla="*/ 7 h 17"/>
                <a:gd name="T4" fmla="*/ 0 w 17"/>
                <a:gd name="T5" fmla="*/ 0 h 17"/>
                <a:gd name="T6" fmla="*/ 16 w 17"/>
                <a:gd name="T7" fmla="*/ 0 h 17"/>
                <a:gd name="T8" fmla="*/ 16 w 17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6" y="16"/>
                  </a:moveTo>
                  <a:lnTo>
                    <a:pt x="0" y="7"/>
                  </a:lnTo>
                  <a:lnTo>
                    <a:pt x="0" y="0"/>
                  </a:lnTo>
                  <a:lnTo>
                    <a:pt x="16" y="0"/>
                  </a:lnTo>
                  <a:lnTo>
                    <a:pt x="16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1" name="Freeform 152">
              <a:extLst>
                <a:ext uri="{FF2B5EF4-FFF2-40B4-BE49-F238E27FC236}">
                  <a16:creationId xmlns:a16="http://schemas.microsoft.com/office/drawing/2014/main" id="{8769B1CF-12C8-4627-8971-EE627328C869}"/>
                </a:ext>
              </a:extLst>
            </p:cNvPr>
            <p:cNvSpPr>
              <a:spLocks/>
            </p:cNvSpPr>
            <p:nvPr/>
          </p:nvSpPr>
          <p:spPr bwMode="gray">
            <a:xfrm>
              <a:off x="5483225" y="3910013"/>
              <a:ext cx="166688" cy="200025"/>
            </a:xfrm>
            <a:custGeom>
              <a:avLst/>
              <a:gdLst>
                <a:gd name="T0" fmla="*/ 0 w 89"/>
                <a:gd name="T1" fmla="*/ 106 h 107"/>
                <a:gd name="T2" fmla="*/ 23 w 89"/>
                <a:gd name="T3" fmla="*/ 106 h 107"/>
                <a:gd name="T4" fmla="*/ 31 w 89"/>
                <a:gd name="T5" fmla="*/ 97 h 107"/>
                <a:gd name="T6" fmla="*/ 40 w 89"/>
                <a:gd name="T7" fmla="*/ 89 h 107"/>
                <a:gd name="T8" fmla="*/ 56 w 89"/>
                <a:gd name="T9" fmla="*/ 82 h 107"/>
                <a:gd name="T10" fmla="*/ 65 w 89"/>
                <a:gd name="T11" fmla="*/ 72 h 107"/>
                <a:gd name="T12" fmla="*/ 65 w 89"/>
                <a:gd name="T13" fmla="*/ 66 h 107"/>
                <a:gd name="T14" fmla="*/ 81 w 89"/>
                <a:gd name="T15" fmla="*/ 41 h 107"/>
                <a:gd name="T16" fmla="*/ 88 w 89"/>
                <a:gd name="T17" fmla="*/ 32 h 107"/>
                <a:gd name="T18" fmla="*/ 72 w 89"/>
                <a:gd name="T19" fmla="*/ 17 h 107"/>
                <a:gd name="T20" fmla="*/ 56 w 89"/>
                <a:gd name="T21" fmla="*/ 8 h 107"/>
                <a:gd name="T22" fmla="*/ 48 w 89"/>
                <a:gd name="T23" fmla="*/ 0 h 107"/>
                <a:gd name="T24" fmla="*/ 31 w 89"/>
                <a:gd name="T25" fmla="*/ 17 h 107"/>
                <a:gd name="T26" fmla="*/ 40 w 89"/>
                <a:gd name="T27" fmla="*/ 25 h 107"/>
                <a:gd name="T28" fmla="*/ 48 w 89"/>
                <a:gd name="T29" fmla="*/ 32 h 107"/>
                <a:gd name="T30" fmla="*/ 48 w 89"/>
                <a:gd name="T31" fmla="*/ 41 h 107"/>
                <a:gd name="T32" fmla="*/ 48 w 89"/>
                <a:gd name="T33" fmla="*/ 48 h 107"/>
                <a:gd name="T34" fmla="*/ 48 w 89"/>
                <a:gd name="T35" fmla="*/ 57 h 107"/>
                <a:gd name="T36" fmla="*/ 40 w 89"/>
                <a:gd name="T37" fmla="*/ 57 h 107"/>
                <a:gd name="T38" fmla="*/ 31 w 89"/>
                <a:gd name="T39" fmla="*/ 66 h 107"/>
                <a:gd name="T40" fmla="*/ 23 w 89"/>
                <a:gd name="T41" fmla="*/ 72 h 107"/>
                <a:gd name="T42" fmla="*/ 16 w 89"/>
                <a:gd name="T43" fmla="*/ 82 h 107"/>
                <a:gd name="T44" fmla="*/ 7 w 89"/>
                <a:gd name="T45" fmla="*/ 89 h 107"/>
                <a:gd name="T46" fmla="*/ 0 w 89"/>
                <a:gd name="T47" fmla="*/ 97 h 107"/>
                <a:gd name="T48" fmla="*/ 0 w 89"/>
                <a:gd name="T49" fmla="*/ 10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9" h="107">
                  <a:moveTo>
                    <a:pt x="0" y="106"/>
                  </a:moveTo>
                  <a:lnTo>
                    <a:pt x="23" y="106"/>
                  </a:lnTo>
                  <a:lnTo>
                    <a:pt x="31" y="97"/>
                  </a:lnTo>
                  <a:lnTo>
                    <a:pt x="40" y="89"/>
                  </a:lnTo>
                  <a:lnTo>
                    <a:pt x="56" y="82"/>
                  </a:lnTo>
                  <a:lnTo>
                    <a:pt x="65" y="72"/>
                  </a:lnTo>
                  <a:lnTo>
                    <a:pt x="65" y="66"/>
                  </a:lnTo>
                  <a:lnTo>
                    <a:pt x="81" y="41"/>
                  </a:lnTo>
                  <a:lnTo>
                    <a:pt x="88" y="32"/>
                  </a:lnTo>
                  <a:lnTo>
                    <a:pt x="72" y="17"/>
                  </a:lnTo>
                  <a:lnTo>
                    <a:pt x="56" y="8"/>
                  </a:lnTo>
                  <a:lnTo>
                    <a:pt x="48" y="0"/>
                  </a:lnTo>
                  <a:lnTo>
                    <a:pt x="31" y="17"/>
                  </a:lnTo>
                  <a:lnTo>
                    <a:pt x="40" y="25"/>
                  </a:lnTo>
                  <a:lnTo>
                    <a:pt x="48" y="32"/>
                  </a:lnTo>
                  <a:lnTo>
                    <a:pt x="48" y="41"/>
                  </a:lnTo>
                  <a:lnTo>
                    <a:pt x="48" y="48"/>
                  </a:lnTo>
                  <a:lnTo>
                    <a:pt x="48" y="57"/>
                  </a:lnTo>
                  <a:lnTo>
                    <a:pt x="40" y="57"/>
                  </a:lnTo>
                  <a:lnTo>
                    <a:pt x="31" y="66"/>
                  </a:lnTo>
                  <a:lnTo>
                    <a:pt x="23" y="72"/>
                  </a:lnTo>
                  <a:lnTo>
                    <a:pt x="16" y="82"/>
                  </a:lnTo>
                  <a:lnTo>
                    <a:pt x="7" y="89"/>
                  </a:lnTo>
                  <a:lnTo>
                    <a:pt x="0" y="97"/>
                  </a:lnTo>
                  <a:lnTo>
                    <a:pt x="0" y="10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2" name="Freeform 153">
              <a:extLst>
                <a:ext uri="{FF2B5EF4-FFF2-40B4-BE49-F238E27FC236}">
                  <a16:creationId xmlns:a16="http://schemas.microsoft.com/office/drawing/2014/main" id="{C9C48892-302D-43E8-9F0D-BFBAD263EC1C}"/>
                </a:ext>
              </a:extLst>
            </p:cNvPr>
            <p:cNvSpPr>
              <a:spLocks/>
            </p:cNvSpPr>
            <p:nvPr/>
          </p:nvSpPr>
          <p:spPr bwMode="gray">
            <a:xfrm>
              <a:off x="5241925" y="4090988"/>
              <a:ext cx="246063" cy="122237"/>
            </a:xfrm>
            <a:custGeom>
              <a:avLst/>
              <a:gdLst>
                <a:gd name="T0" fmla="*/ 0 w 132"/>
                <a:gd name="T1" fmla="*/ 16 h 66"/>
                <a:gd name="T2" fmla="*/ 8 w 132"/>
                <a:gd name="T3" fmla="*/ 9 h 66"/>
                <a:gd name="T4" fmla="*/ 32 w 132"/>
                <a:gd name="T5" fmla="*/ 32 h 66"/>
                <a:gd name="T6" fmla="*/ 41 w 132"/>
                <a:gd name="T7" fmla="*/ 50 h 66"/>
                <a:gd name="T8" fmla="*/ 97 w 132"/>
                <a:gd name="T9" fmla="*/ 9 h 66"/>
                <a:gd name="T10" fmla="*/ 131 w 132"/>
                <a:gd name="T11" fmla="*/ 0 h 66"/>
                <a:gd name="T12" fmla="*/ 131 w 132"/>
                <a:gd name="T13" fmla="*/ 9 h 66"/>
                <a:gd name="T14" fmla="*/ 122 w 132"/>
                <a:gd name="T15" fmla="*/ 16 h 66"/>
                <a:gd name="T16" fmla="*/ 122 w 132"/>
                <a:gd name="T17" fmla="*/ 25 h 66"/>
                <a:gd name="T18" fmla="*/ 90 w 132"/>
                <a:gd name="T19" fmla="*/ 32 h 66"/>
                <a:gd name="T20" fmla="*/ 57 w 132"/>
                <a:gd name="T21" fmla="*/ 57 h 66"/>
                <a:gd name="T22" fmla="*/ 41 w 132"/>
                <a:gd name="T23" fmla="*/ 57 h 66"/>
                <a:gd name="T24" fmla="*/ 25 w 132"/>
                <a:gd name="T25" fmla="*/ 65 h 66"/>
                <a:gd name="T26" fmla="*/ 8 w 132"/>
                <a:gd name="T27" fmla="*/ 65 h 66"/>
                <a:gd name="T28" fmla="*/ 0 w 132"/>
                <a:gd name="T29" fmla="*/ 1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2" h="66">
                  <a:moveTo>
                    <a:pt x="0" y="16"/>
                  </a:moveTo>
                  <a:lnTo>
                    <a:pt x="8" y="9"/>
                  </a:lnTo>
                  <a:lnTo>
                    <a:pt x="32" y="32"/>
                  </a:lnTo>
                  <a:lnTo>
                    <a:pt x="41" y="50"/>
                  </a:lnTo>
                  <a:lnTo>
                    <a:pt x="97" y="9"/>
                  </a:lnTo>
                  <a:lnTo>
                    <a:pt x="131" y="0"/>
                  </a:lnTo>
                  <a:lnTo>
                    <a:pt x="131" y="9"/>
                  </a:lnTo>
                  <a:lnTo>
                    <a:pt x="122" y="16"/>
                  </a:lnTo>
                  <a:lnTo>
                    <a:pt x="122" y="25"/>
                  </a:lnTo>
                  <a:lnTo>
                    <a:pt x="90" y="32"/>
                  </a:lnTo>
                  <a:lnTo>
                    <a:pt x="57" y="57"/>
                  </a:lnTo>
                  <a:lnTo>
                    <a:pt x="41" y="57"/>
                  </a:lnTo>
                  <a:lnTo>
                    <a:pt x="25" y="65"/>
                  </a:lnTo>
                  <a:lnTo>
                    <a:pt x="8" y="65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3" name="Freeform 154">
              <a:extLst>
                <a:ext uri="{FF2B5EF4-FFF2-40B4-BE49-F238E27FC236}">
                  <a16:creationId xmlns:a16="http://schemas.microsoft.com/office/drawing/2014/main" id="{2E042BDD-A181-4A64-A8DB-38A823365B4E}"/>
                </a:ext>
              </a:extLst>
            </p:cNvPr>
            <p:cNvSpPr>
              <a:spLocks/>
            </p:cNvSpPr>
            <p:nvPr/>
          </p:nvSpPr>
          <p:spPr bwMode="gray">
            <a:xfrm>
              <a:off x="6132513" y="3759200"/>
              <a:ext cx="180975" cy="106363"/>
            </a:xfrm>
            <a:custGeom>
              <a:avLst/>
              <a:gdLst>
                <a:gd name="T0" fmla="*/ 6 w 97"/>
                <a:gd name="T1" fmla="*/ 0 h 57"/>
                <a:gd name="T2" fmla="*/ 0 w 97"/>
                <a:gd name="T3" fmla="*/ 23 h 57"/>
                <a:gd name="T4" fmla="*/ 15 w 97"/>
                <a:gd name="T5" fmla="*/ 31 h 57"/>
                <a:gd name="T6" fmla="*/ 87 w 97"/>
                <a:gd name="T7" fmla="*/ 56 h 57"/>
                <a:gd name="T8" fmla="*/ 96 w 97"/>
                <a:gd name="T9" fmla="*/ 56 h 57"/>
                <a:gd name="T10" fmla="*/ 96 w 97"/>
                <a:gd name="T11" fmla="*/ 47 h 57"/>
                <a:gd name="T12" fmla="*/ 96 w 97"/>
                <a:gd name="T13" fmla="*/ 31 h 57"/>
                <a:gd name="T14" fmla="*/ 72 w 97"/>
                <a:gd name="T15" fmla="*/ 31 h 57"/>
                <a:gd name="T16" fmla="*/ 55 w 97"/>
                <a:gd name="T17" fmla="*/ 23 h 57"/>
                <a:gd name="T18" fmla="*/ 47 w 97"/>
                <a:gd name="T19" fmla="*/ 15 h 57"/>
                <a:gd name="T20" fmla="*/ 40 w 97"/>
                <a:gd name="T21" fmla="*/ 15 h 57"/>
                <a:gd name="T22" fmla="*/ 24 w 97"/>
                <a:gd name="T23" fmla="*/ 0 h 57"/>
                <a:gd name="T24" fmla="*/ 6 w 97"/>
                <a:gd name="T2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57">
                  <a:moveTo>
                    <a:pt x="6" y="0"/>
                  </a:moveTo>
                  <a:lnTo>
                    <a:pt x="0" y="23"/>
                  </a:lnTo>
                  <a:lnTo>
                    <a:pt x="15" y="31"/>
                  </a:lnTo>
                  <a:lnTo>
                    <a:pt x="87" y="56"/>
                  </a:lnTo>
                  <a:lnTo>
                    <a:pt x="96" y="56"/>
                  </a:lnTo>
                  <a:lnTo>
                    <a:pt x="96" y="47"/>
                  </a:lnTo>
                  <a:lnTo>
                    <a:pt x="96" y="31"/>
                  </a:lnTo>
                  <a:lnTo>
                    <a:pt x="72" y="31"/>
                  </a:lnTo>
                  <a:lnTo>
                    <a:pt x="55" y="23"/>
                  </a:lnTo>
                  <a:lnTo>
                    <a:pt x="47" y="15"/>
                  </a:lnTo>
                  <a:lnTo>
                    <a:pt x="40" y="15"/>
                  </a:lnTo>
                  <a:lnTo>
                    <a:pt x="24" y="0"/>
                  </a:lnTo>
                  <a:lnTo>
                    <a:pt x="6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4" name="Freeform 155">
              <a:extLst>
                <a:ext uri="{FF2B5EF4-FFF2-40B4-BE49-F238E27FC236}">
                  <a16:creationId xmlns:a16="http://schemas.microsoft.com/office/drawing/2014/main" id="{A63B9C38-5827-49B6-9F2E-D93F63B6F148}"/>
                </a:ext>
              </a:extLst>
            </p:cNvPr>
            <p:cNvSpPr>
              <a:spLocks/>
            </p:cNvSpPr>
            <p:nvPr/>
          </p:nvSpPr>
          <p:spPr bwMode="gray">
            <a:xfrm>
              <a:off x="6308725" y="3863975"/>
              <a:ext cx="125413" cy="136525"/>
            </a:xfrm>
            <a:custGeom>
              <a:avLst/>
              <a:gdLst>
                <a:gd name="T0" fmla="*/ 66 w 67"/>
                <a:gd name="T1" fmla="*/ 65 h 73"/>
                <a:gd name="T2" fmla="*/ 56 w 67"/>
                <a:gd name="T3" fmla="*/ 41 h 73"/>
                <a:gd name="T4" fmla="*/ 56 w 67"/>
                <a:gd name="T5" fmla="*/ 32 h 73"/>
                <a:gd name="T6" fmla="*/ 49 w 67"/>
                <a:gd name="T7" fmla="*/ 41 h 73"/>
                <a:gd name="T8" fmla="*/ 41 w 67"/>
                <a:gd name="T9" fmla="*/ 41 h 73"/>
                <a:gd name="T10" fmla="*/ 41 w 67"/>
                <a:gd name="T11" fmla="*/ 32 h 73"/>
                <a:gd name="T12" fmla="*/ 56 w 67"/>
                <a:gd name="T13" fmla="*/ 16 h 73"/>
                <a:gd name="T14" fmla="*/ 24 w 67"/>
                <a:gd name="T15" fmla="*/ 16 h 73"/>
                <a:gd name="T16" fmla="*/ 24 w 67"/>
                <a:gd name="T17" fmla="*/ 0 h 73"/>
                <a:gd name="T18" fmla="*/ 16 w 67"/>
                <a:gd name="T19" fmla="*/ 0 h 73"/>
                <a:gd name="T20" fmla="*/ 9 w 67"/>
                <a:gd name="T21" fmla="*/ 0 h 73"/>
                <a:gd name="T22" fmla="*/ 9 w 67"/>
                <a:gd name="T23" fmla="*/ 7 h 73"/>
                <a:gd name="T24" fmla="*/ 0 w 67"/>
                <a:gd name="T25" fmla="*/ 24 h 73"/>
                <a:gd name="T26" fmla="*/ 9 w 67"/>
                <a:gd name="T27" fmla="*/ 24 h 73"/>
                <a:gd name="T28" fmla="*/ 16 w 67"/>
                <a:gd name="T29" fmla="*/ 65 h 73"/>
                <a:gd name="T30" fmla="*/ 34 w 67"/>
                <a:gd name="T31" fmla="*/ 65 h 73"/>
                <a:gd name="T32" fmla="*/ 49 w 67"/>
                <a:gd name="T33" fmla="*/ 49 h 73"/>
                <a:gd name="T34" fmla="*/ 56 w 67"/>
                <a:gd name="T35" fmla="*/ 72 h 73"/>
                <a:gd name="T36" fmla="*/ 66 w 67"/>
                <a:gd name="T37" fmla="*/ 6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7" h="73">
                  <a:moveTo>
                    <a:pt x="66" y="65"/>
                  </a:moveTo>
                  <a:lnTo>
                    <a:pt x="56" y="41"/>
                  </a:lnTo>
                  <a:lnTo>
                    <a:pt x="56" y="32"/>
                  </a:lnTo>
                  <a:lnTo>
                    <a:pt x="49" y="41"/>
                  </a:lnTo>
                  <a:lnTo>
                    <a:pt x="41" y="41"/>
                  </a:lnTo>
                  <a:lnTo>
                    <a:pt x="41" y="32"/>
                  </a:lnTo>
                  <a:lnTo>
                    <a:pt x="56" y="16"/>
                  </a:lnTo>
                  <a:lnTo>
                    <a:pt x="24" y="16"/>
                  </a:lnTo>
                  <a:lnTo>
                    <a:pt x="24" y="0"/>
                  </a:lnTo>
                  <a:lnTo>
                    <a:pt x="16" y="0"/>
                  </a:lnTo>
                  <a:lnTo>
                    <a:pt x="9" y="0"/>
                  </a:lnTo>
                  <a:lnTo>
                    <a:pt x="9" y="7"/>
                  </a:lnTo>
                  <a:lnTo>
                    <a:pt x="0" y="24"/>
                  </a:lnTo>
                  <a:lnTo>
                    <a:pt x="9" y="24"/>
                  </a:lnTo>
                  <a:lnTo>
                    <a:pt x="16" y="65"/>
                  </a:lnTo>
                  <a:lnTo>
                    <a:pt x="34" y="65"/>
                  </a:lnTo>
                  <a:lnTo>
                    <a:pt x="49" y="49"/>
                  </a:lnTo>
                  <a:lnTo>
                    <a:pt x="56" y="72"/>
                  </a:lnTo>
                  <a:lnTo>
                    <a:pt x="66" y="6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5" name="Freeform 156">
              <a:extLst>
                <a:ext uri="{FF2B5EF4-FFF2-40B4-BE49-F238E27FC236}">
                  <a16:creationId xmlns:a16="http://schemas.microsoft.com/office/drawing/2014/main" id="{D442BC73-7E8A-49BD-926F-19259CB05A1F}"/>
                </a:ext>
              </a:extLst>
            </p:cNvPr>
            <p:cNvSpPr>
              <a:spLocks/>
            </p:cNvSpPr>
            <p:nvPr/>
          </p:nvSpPr>
          <p:spPr bwMode="gray">
            <a:xfrm>
              <a:off x="6413500" y="3817938"/>
              <a:ext cx="212725" cy="473075"/>
            </a:xfrm>
            <a:custGeom>
              <a:avLst/>
              <a:gdLst>
                <a:gd name="T0" fmla="*/ 83 w 116"/>
                <a:gd name="T1" fmla="*/ 252 h 253"/>
                <a:gd name="T2" fmla="*/ 99 w 116"/>
                <a:gd name="T3" fmla="*/ 218 h 253"/>
                <a:gd name="T4" fmla="*/ 90 w 116"/>
                <a:gd name="T5" fmla="*/ 196 h 253"/>
                <a:gd name="T6" fmla="*/ 83 w 116"/>
                <a:gd name="T7" fmla="*/ 178 h 253"/>
                <a:gd name="T8" fmla="*/ 83 w 116"/>
                <a:gd name="T9" fmla="*/ 162 h 253"/>
                <a:gd name="T10" fmla="*/ 74 w 116"/>
                <a:gd name="T11" fmla="*/ 138 h 253"/>
                <a:gd name="T12" fmla="*/ 74 w 116"/>
                <a:gd name="T13" fmla="*/ 121 h 253"/>
                <a:gd name="T14" fmla="*/ 106 w 116"/>
                <a:gd name="T15" fmla="*/ 106 h 253"/>
                <a:gd name="T16" fmla="*/ 115 w 116"/>
                <a:gd name="T17" fmla="*/ 90 h 253"/>
                <a:gd name="T18" fmla="*/ 106 w 116"/>
                <a:gd name="T19" fmla="*/ 90 h 253"/>
                <a:gd name="T20" fmla="*/ 90 w 116"/>
                <a:gd name="T21" fmla="*/ 81 h 253"/>
                <a:gd name="T22" fmla="*/ 90 w 116"/>
                <a:gd name="T23" fmla="*/ 74 h 253"/>
                <a:gd name="T24" fmla="*/ 90 w 116"/>
                <a:gd name="T25" fmla="*/ 66 h 253"/>
                <a:gd name="T26" fmla="*/ 83 w 116"/>
                <a:gd name="T27" fmla="*/ 57 h 253"/>
                <a:gd name="T28" fmla="*/ 74 w 116"/>
                <a:gd name="T29" fmla="*/ 57 h 253"/>
                <a:gd name="T30" fmla="*/ 83 w 116"/>
                <a:gd name="T31" fmla="*/ 16 h 253"/>
                <a:gd name="T32" fmla="*/ 74 w 116"/>
                <a:gd name="T33" fmla="*/ 0 h 253"/>
                <a:gd name="T34" fmla="*/ 65 w 116"/>
                <a:gd name="T35" fmla="*/ 0 h 253"/>
                <a:gd name="T36" fmla="*/ 65 w 116"/>
                <a:gd name="T37" fmla="*/ 16 h 253"/>
                <a:gd name="T38" fmla="*/ 50 w 116"/>
                <a:gd name="T39" fmla="*/ 16 h 253"/>
                <a:gd name="T40" fmla="*/ 41 w 116"/>
                <a:gd name="T41" fmla="*/ 25 h 253"/>
                <a:gd name="T42" fmla="*/ 25 w 116"/>
                <a:gd name="T43" fmla="*/ 57 h 253"/>
                <a:gd name="T44" fmla="*/ 18 w 116"/>
                <a:gd name="T45" fmla="*/ 66 h 253"/>
                <a:gd name="T46" fmla="*/ 10 w 116"/>
                <a:gd name="T47" fmla="*/ 81 h 253"/>
                <a:gd name="T48" fmla="*/ 10 w 116"/>
                <a:gd name="T49" fmla="*/ 90 h 253"/>
                <a:gd name="T50" fmla="*/ 0 w 116"/>
                <a:gd name="T51" fmla="*/ 97 h 253"/>
                <a:gd name="T52" fmla="*/ 18 w 116"/>
                <a:gd name="T53" fmla="*/ 115 h 253"/>
                <a:gd name="T54" fmla="*/ 25 w 116"/>
                <a:gd name="T55" fmla="*/ 131 h 253"/>
                <a:gd name="T56" fmla="*/ 34 w 116"/>
                <a:gd name="T57" fmla="*/ 155 h 253"/>
                <a:gd name="T58" fmla="*/ 25 w 116"/>
                <a:gd name="T59" fmla="*/ 162 h 253"/>
                <a:gd name="T60" fmla="*/ 41 w 116"/>
                <a:gd name="T61" fmla="*/ 171 h 253"/>
                <a:gd name="T62" fmla="*/ 59 w 116"/>
                <a:gd name="T63" fmla="*/ 155 h 253"/>
                <a:gd name="T64" fmla="*/ 65 w 116"/>
                <a:gd name="T65" fmla="*/ 162 h 253"/>
                <a:gd name="T66" fmla="*/ 83 w 116"/>
                <a:gd name="T67" fmla="*/ 211 h 253"/>
                <a:gd name="T68" fmla="*/ 83 w 116"/>
                <a:gd name="T69" fmla="*/ 252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16" h="253">
                  <a:moveTo>
                    <a:pt x="83" y="252"/>
                  </a:moveTo>
                  <a:lnTo>
                    <a:pt x="99" y="218"/>
                  </a:lnTo>
                  <a:lnTo>
                    <a:pt x="90" y="196"/>
                  </a:lnTo>
                  <a:lnTo>
                    <a:pt x="83" y="178"/>
                  </a:lnTo>
                  <a:lnTo>
                    <a:pt x="83" y="162"/>
                  </a:lnTo>
                  <a:lnTo>
                    <a:pt x="74" y="138"/>
                  </a:lnTo>
                  <a:lnTo>
                    <a:pt x="74" y="121"/>
                  </a:lnTo>
                  <a:lnTo>
                    <a:pt x="106" y="106"/>
                  </a:lnTo>
                  <a:lnTo>
                    <a:pt x="115" y="90"/>
                  </a:lnTo>
                  <a:lnTo>
                    <a:pt x="106" y="90"/>
                  </a:lnTo>
                  <a:lnTo>
                    <a:pt x="90" y="81"/>
                  </a:lnTo>
                  <a:lnTo>
                    <a:pt x="90" y="74"/>
                  </a:lnTo>
                  <a:lnTo>
                    <a:pt x="90" y="66"/>
                  </a:lnTo>
                  <a:lnTo>
                    <a:pt x="83" y="57"/>
                  </a:lnTo>
                  <a:lnTo>
                    <a:pt x="74" y="57"/>
                  </a:lnTo>
                  <a:lnTo>
                    <a:pt x="83" y="16"/>
                  </a:lnTo>
                  <a:lnTo>
                    <a:pt x="74" y="0"/>
                  </a:lnTo>
                  <a:lnTo>
                    <a:pt x="65" y="0"/>
                  </a:lnTo>
                  <a:lnTo>
                    <a:pt x="65" y="16"/>
                  </a:lnTo>
                  <a:lnTo>
                    <a:pt x="50" y="16"/>
                  </a:lnTo>
                  <a:lnTo>
                    <a:pt x="41" y="25"/>
                  </a:lnTo>
                  <a:lnTo>
                    <a:pt x="25" y="57"/>
                  </a:lnTo>
                  <a:lnTo>
                    <a:pt x="18" y="66"/>
                  </a:lnTo>
                  <a:lnTo>
                    <a:pt x="10" y="81"/>
                  </a:lnTo>
                  <a:lnTo>
                    <a:pt x="10" y="90"/>
                  </a:lnTo>
                  <a:lnTo>
                    <a:pt x="0" y="97"/>
                  </a:lnTo>
                  <a:lnTo>
                    <a:pt x="18" y="115"/>
                  </a:lnTo>
                  <a:lnTo>
                    <a:pt x="25" y="131"/>
                  </a:lnTo>
                  <a:lnTo>
                    <a:pt x="34" y="155"/>
                  </a:lnTo>
                  <a:lnTo>
                    <a:pt x="25" y="162"/>
                  </a:lnTo>
                  <a:lnTo>
                    <a:pt x="41" y="171"/>
                  </a:lnTo>
                  <a:lnTo>
                    <a:pt x="59" y="155"/>
                  </a:lnTo>
                  <a:lnTo>
                    <a:pt x="65" y="162"/>
                  </a:lnTo>
                  <a:lnTo>
                    <a:pt x="83" y="211"/>
                  </a:lnTo>
                  <a:lnTo>
                    <a:pt x="83" y="25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6" name="Freeform 157">
              <a:extLst>
                <a:ext uri="{FF2B5EF4-FFF2-40B4-BE49-F238E27FC236}">
                  <a16:creationId xmlns:a16="http://schemas.microsoft.com/office/drawing/2014/main" id="{C1BFB8B9-959C-4B19-91D2-3EEEBC7B488B}"/>
                </a:ext>
              </a:extLst>
            </p:cNvPr>
            <p:cNvSpPr>
              <a:spLocks/>
            </p:cNvSpPr>
            <p:nvPr/>
          </p:nvSpPr>
          <p:spPr bwMode="gray">
            <a:xfrm>
              <a:off x="6550025" y="4016375"/>
              <a:ext cx="182563" cy="363538"/>
            </a:xfrm>
            <a:custGeom>
              <a:avLst/>
              <a:gdLst>
                <a:gd name="T0" fmla="*/ 32 w 98"/>
                <a:gd name="T1" fmla="*/ 0 h 196"/>
                <a:gd name="T2" fmla="*/ 0 w 98"/>
                <a:gd name="T3" fmla="*/ 15 h 196"/>
                <a:gd name="T4" fmla="*/ 0 w 98"/>
                <a:gd name="T5" fmla="*/ 32 h 196"/>
                <a:gd name="T6" fmla="*/ 9 w 98"/>
                <a:gd name="T7" fmla="*/ 56 h 196"/>
                <a:gd name="T8" fmla="*/ 9 w 98"/>
                <a:gd name="T9" fmla="*/ 72 h 196"/>
                <a:gd name="T10" fmla="*/ 16 w 98"/>
                <a:gd name="T11" fmla="*/ 90 h 196"/>
                <a:gd name="T12" fmla="*/ 25 w 98"/>
                <a:gd name="T13" fmla="*/ 112 h 196"/>
                <a:gd name="T14" fmla="*/ 9 w 98"/>
                <a:gd name="T15" fmla="*/ 146 h 196"/>
                <a:gd name="T16" fmla="*/ 9 w 98"/>
                <a:gd name="T17" fmla="*/ 153 h 196"/>
                <a:gd name="T18" fmla="*/ 9 w 98"/>
                <a:gd name="T19" fmla="*/ 162 h 196"/>
                <a:gd name="T20" fmla="*/ 32 w 98"/>
                <a:gd name="T21" fmla="*/ 186 h 196"/>
                <a:gd name="T22" fmla="*/ 32 w 98"/>
                <a:gd name="T23" fmla="*/ 177 h 196"/>
                <a:gd name="T24" fmla="*/ 41 w 98"/>
                <a:gd name="T25" fmla="*/ 186 h 196"/>
                <a:gd name="T26" fmla="*/ 50 w 98"/>
                <a:gd name="T27" fmla="*/ 195 h 196"/>
                <a:gd name="T28" fmla="*/ 56 w 98"/>
                <a:gd name="T29" fmla="*/ 186 h 196"/>
                <a:gd name="T30" fmla="*/ 50 w 98"/>
                <a:gd name="T31" fmla="*/ 177 h 196"/>
                <a:gd name="T32" fmla="*/ 32 w 98"/>
                <a:gd name="T33" fmla="*/ 177 h 196"/>
                <a:gd name="T34" fmla="*/ 25 w 98"/>
                <a:gd name="T35" fmla="*/ 146 h 196"/>
                <a:gd name="T36" fmla="*/ 16 w 98"/>
                <a:gd name="T37" fmla="*/ 146 h 196"/>
                <a:gd name="T38" fmla="*/ 16 w 98"/>
                <a:gd name="T39" fmla="*/ 137 h 196"/>
                <a:gd name="T40" fmla="*/ 25 w 98"/>
                <a:gd name="T41" fmla="*/ 112 h 196"/>
                <a:gd name="T42" fmla="*/ 25 w 98"/>
                <a:gd name="T43" fmla="*/ 97 h 196"/>
                <a:gd name="T44" fmla="*/ 41 w 98"/>
                <a:gd name="T45" fmla="*/ 97 h 196"/>
                <a:gd name="T46" fmla="*/ 41 w 98"/>
                <a:gd name="T47" fmla="*/ 105 h 196"/>
                <a:gd name="T48" fmla="*/ 50 w 98"/>
                <a:gd name="T49" fmla="*/ 105 h 196"/>
                <a:gd name="T50" fmla="*/ 65 w 98"/>
                <a:gd name="T51" fmla="*/ 122 h 196"/>
                <a:gd name="T52" fmla="*/ 65 w 98"/>
                <a:gd name="T53" fmla="*/ 112 h 196"/>
                <a:gd name="T54" fmla="*/ 56 w 98"/>
                <a:gd name="T55" fmla="*/ 97 h 196"/>
                <a:gd name="T56" fmla="*/ 65 w 98"/>
                <a:gd name="T57" fmla="*/ 80 h 196"/>
                <a:gd name="T58" fmla="*/ 97 w 98"/>
                <a:gd name="T59" fmla="*/ 80 h 196"/>
                <a:gd name="T60" fmla="*/ 97 w 98"/>
                <a:gd name="T61" fmla="*/ 65 h 196"/>
                <a:gd name="T62" fmla="*/ 90 w 98"/>
                <a:gd name="T63" fmla="*/ 56 h 196"/>
                <a:gd name="T64" fmla="*/ 81 w 98"/>
                <a:gd name="T65" fmla="*/ 40 h 196"/>
                <a:gd name="T66" fmla="*/ 75 w 98"/>
                <a:gd name="T67" fmla="*/ 25 h 196"/>
                <a:gd name="T68" fmla="*/ 56 w 98"/>
                <a:gd name="T69" fmla="*/ 32 h 196"/>
                <a:gd name="T70" fmla="*/ 41 w 98"/>
                <a:gd name="T71" fmla="*/ 40 h 196"/>
                <a:gd name="T72" fmla="*/ 41 w 98"/>
                <a:gd name="T73" fmla="*/ 15 h 196"/>
                <a:gd name="T74" fmla="*/ 32 w 98"/>
                <a:gd name="T75" fmla="*/ 9 h 196"/>
                <a:gd name="T76" fmla="*/ 32 w 98"/>
                <a:gd name="T7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8" h="196">
                  <a:moveTo>
                    <a:pt x="32" y="0"/>
                  </a:moveTo>
                  <a:lnTo>
                    <a:pt x="0" y="15"/>
                  </a:lnTo>
                  <a:lnTo>
                    <a:pt x="0" y="32"/>
                  </a:lnTo>
                  <a:lnTo>
                    <a:pt x="9" y="56"/>
                  </a:lnTo>
                  <a:lnTo>
                    <a:pt x="9" y="72"/>
                  </a:lnTo>
                  <a:lnTo>
                    <a:pt x="16" y="90"/>
                  </a:lnTo>
                  <a:lnTo>
                    <a:pt x="25" y="112"/>
                  </a:lnTo>
                  <a:lnTo>
                    <a:pt x="9" y="146"/>
                  </a:lnTo>
                  <a:lnTo>
                    <a:pt x="9" y="153"/>
                  </a:lnTo>
                  <a:lnTo>
                    <a:pt x="9" y="162"/>
                  </a:lnTo>
                  <a:lnTo>
                    <a:pt x="32" y="186"/>
                  </a:lnTo>
                  <a:lnTo>
                    <a:pt x="32" y="177"/>
                  </a:lnTo>
                  <a:lnTo>
                    <a:pt x="41" y="186"/>
                  </a:lnTo>
                  <a:lnTo>
                    <a:pt x="50" y="195"/>
                  </a:lnTo>
                  <a:lnTo>
                    <a:pt x="56" y="186"/>
                  </a:lnTo>
                  <a:lnTo>
                    <a:pt x="50" y="177"/>
                  </a:lnTo>
                  <a:lnTo>
                    <a:pt x="32" y="177"/>
                  </a:lnTo>
                  <a:lnTo>
                    <a:pt x="25" y="146"/>
                  </a:lnTo>
                  <a:lnTo>
                    <a:pt x="16" y="146"/>
                  </a:lnTo>
                  <a:lnTo>
                    <a:pt x="16" y="137"/>
                  </a:lnTo>
                  <a:lnTo>
                    <a:pt x="25" y="112"/>
                  </a:lnTo>
                  <a:lnTo>
                    <a:pt x="25" y="97"/>
                  </a:lnTo>
                  <a:lnTo>
                    <a:pt x="41" y="97"/>
                  </a:lnTo>
                  <a:lnTo>
                    <a:pt x="41" y="105"/>
                  </a:lnTo>
                  <a:lnTo>
                    <a:pt x="50" y="105"/>
                  </a:lnTo>
                  <a:lnTo>
                    <a:pt x="65" y="122"/>
                  </a:lnTo>
                  <a:lnTo>
                    <a:pt x="65" y="112"/>
                  </a:lnTo>
                  <a:lnTo>
                    <a:pt x="56" y="97"/>
                  </a:lnTo>
                  <a:lnTo>
                    <a:pt x="65" y="80"/>
                  </a:lnTo>
                  <a:lnTo>
                    <a:pt x="97" y="80"/>
                  </a:lnTo>
                  <a:lnTo>
                    <a:pt x="97" y="65"/>
                  </a:lnTo>
                  <a:lnTo>
                    <a:pt x="90" y="56"/>
                  </a:lnTo>
                  <a:lnTo>
                    <a:pt x="81" y="40"/>
                  </a:lnTo>
                  <a:lnTo>
                    <a:pt x="75" y="25"/>
                  </a:lnTo>
                  <a:lnTo>
                    <a:pt x="56" y="32"/>
                  </a:lnTo>
                  <a:lnTo>
                    <a:pt x="41" y="40"/>
                  </a:lnTo>
                  <a:lnTo>
                    <a:pt x="41" y="15"/>
                  </a:lnTo>
                  <a:lnTo>
                    <a:pt x="32" y="9"/>
                  </a:lnTo>
                  <a:lnTo>
                    <a:pt x="32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7" name="Freeform 158">
              <a:extLst>
                <a:ext uri="{FF2B5EF4-FFF2-40B4-BE49-F238E27FC236}">
                  <a16:creationId xmlns:a16="http://schemas.microsoft.com/office/drawing/2014/main" id="{9FF4B826-826B-42C9-AD96-6F7E6DA42394}"/>
                </a:ext>
              </a:extLst>
            </p:cNvPr>
            <p:cNvSpPr>
              <a:spLocks/>
            </p:cNvSpPr>
            <p:nvPr/>
          </p:nvSpPr>
          <p:spPr bwMode="gray">
            <a:xfrm>
              <a:off x="6611938" y="3965575"/>
              <a:ext cx="166687" cy="220663"/>
            </a:xfrm>
            <a:custGeom>
              <a:avLst/>
              <a:gdLst>
                <a:gd name="T0" fmla="*/ 90 w 91"/>
                <a:gd name="T1" fmla="*/ 105 h 116"/>
                <a:gd name="T2" fmla="*/ 90 w 91"/>
                <a:gd name="T3" fmla="*/ 90 h 116"/>
                <a:gd name="T4" fmla="*/ 74 w 91"/>
                <a:gd name="T5" fmla="*/ 74 h 116"/>
                <a:gd name="T6" fmla="*/ 74 w 91"/>
                <a:gd name="T7" fmla="*/ 65 h 116"/>
                <a:gd name="T8" fmla="*/ 43 w 91"/>
                <a:gd name="T9" fmla="*/ 40 h 116"/>
                <a:gd name="T10" fmla="*/ 58 w 91"/>
                <a:gd name="T11" fmla="*/ 34 h 116"/>
                <a:gd name="T12" fmla="*/ 49 w 91"/>
                <a:gd name="T13" fmla="*/ 25 h 116"/>
                <a:gd name="T14" fmla="*/ 33 w 91"/>
                <a:gd name="T15" fmla="*/ 16 h 116"/>
                <a:gd name="T16" fmla="*/ 24 w 91"/>
                <a:gd name="T17" fmla="*/ 0 h 116"/>
                <a:gd name="T18" fmla="*/ 18 w 91"/>
                <a:gd name="T19" fmla="*/ 0 h 116"/>
                <a:gd name="T20" fmla="*/ 18 w 91"/>
                <a:gd name="T21" fmla="*/ 16 h 116"/>
                <a:gd name="T22" fmla="*/ 9 w 91"/>
                <a:gd name="T23" fmla="*/ 16 h 116"/>
                <a:gd name="T24" fmla="*/ 9 w 91"/>
                <a:gd name="T25" fmla="*/ 9 h 116"/>
                <a:gd name="T26" fmla="*/ 0 w 91"/>
                <a:gd name="T27" fmla="*/ 25 h 116"/>
                <a:gd name="T28" fmla="*/ 0 w 91"/>
                <a:gd name="T29" fmla="*/ 34 h 116"/>
                <a:gd name="T30" fmla="*/ 9 w 91"/>
                <a:gd name="T31" fmla="*/ 40 h 116"/>
                <a:gd name="T32" fmla="*/ 9 w 91"/>
                <a:gd name="T33" fmla="*/ 65 h 116"/>
                <a:gd name="T34" fmla="*/ 24 w 91"/>
                <a:gd name="T35" fmla="*/ 57 h 116"/>
                <a:gd name="T36" fmla="*/ 43 w 91"/>
                <a:gd name="T37" fmla="*/ 50 h 116"/>
                <a:gd name="T38" fmla="*/ 49 w 91"/>
                <a:gd name="T39" fmla="*/ 65 h 116"/>
                <a:gd name="T40" fmla="*/ 58 w 91"/>
                <a:gd name="T41" fmla="*/ 81 h 116"/>
                <a:gd name="T42" fmla="*/ 65 w 91"/>
                <a:gd name="T43" fmla="*/ 90 h 116"/>
                <a:gd name="T44" fmla="*/ 65 w 91"/>
                <a:gd name="T45" fmla="*/ 105 h 116"/>
                <a:gd name="T46" fmla="*/ 74 w 91"/>
                <a:gd name="T47" fmla="*/ 115 h 116"/>
                <a:gd name="T48" fmla="*/ 74 w 91"/>
                <a:gd name="T49" fmla="*/ 105 h 116"/>
                <a:gd name="T50" fmla="*/ 90 w 91"/>
                <a:gd name="T51" fmla="*/ 10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1" h="116">
                  <a:moveTo>
                    <a:pt x="90" y="105"/>
                  </a:moveTo>
                  <a:lnTo>
                    <a:pt x="90" y="90"/>
                  </a:lnTo>
                  <a:lnTo>
                    <a:pt x="74" y="74"/>
                  </a:lnTo>
                  <a:lnTo>
                    <a:pt x="74" y="65"/>
                  </a:lnTo>
                  <a:lnTo>
                    <a:pt x="43" y="40"/>
                  </a:lnTo>
                  <a:lnTo>
                    <a:pt x="58" y="34"/>
                  </a:lnTo>
                  <a:lnTo>
                    <a:pt x="49" y="25"/>
                  </a:lnTo>
                  <a:lnTo>
                    <a:pt x="33" y="16"/>
                  </a:lnTo>
                  <a:lnTo>
                    <a:pt x="24" y="0"/>
                  </a:lnTo>
                  <a:lnTo>
                    <a:pt x="18" y="0"/>
                  </a:lnTo>
                  <a:lnTo>
                    <a:pt x="18" y="16"/>
                  </a:lnTo>
                  <a:lnTo>
                    <a:pt x="9" y="16"/>
                  </a:lnTo>
                  <a:lnTo>
                    <a:pt x="9" y="9"/>
                  </a:lnTo>
                  <a:lnTo>
                    <a:pt x="0" y="25"/>
                  </a:lnTo>
                  <a:lnTo>
                    <a:pt x="0" y="34"/>
                  </a:lnTo>
                  <a:lnTo>
                    <a:pt x="9" y="40"/>
                  </a:lnTo>
                  <a:lnTo>
                    <a:pt x="9" y="65"/>
                  </a:lnTo>
                  <a:lnTo>
                    <a:pt x="24" y="57"/>
                  </a:lnTo>
                  <a:lnTo>
                    <a:pt x="43" y="50"/>
                  </a:lnTo>
                  <a:lnTo>
                    <a:pt x="49" y="65"/>
                  </a:lnTo>
                  <a:lnTo>
                    <a:pt x="58" y="81"/>
                  </a:lnTo>
                  <a:lnTo>
                    <a:pt x="65" y="90"/>
                  </a:lnTo>
                  <a:lnTo>
                    <a:pt x="65" y="105"/>
                  </a:lnTo>
                  <a:lnTo>
                    <a:pt x="74" y="115"/>
                  </a:lnTo>
                  <a:lnTo>
                    <a:pt x="74" y="105"/>
                  </a:lnTo>
                  <a:lnTo>
                    <a:pt x="90" y="10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8" name="Freeform 159">
              <a:extLst>
                <a:ext uri="{FF2B5EF4-FFF2-40B4-BE49-F238E27FC236}">
                  <a16:creationId xmlns:a16="http://schemas.microsoft.com/office/drawing/2014/main" id="{6C46228F-88F0-492A-8A47-18A567D1A968}"/>
                </a:ext>
              </a:extLst>
            </p:cNvPr>
            <p:cNvSpPr>
              <a:spLocks/>
            </p:cNvSpPr>
            <p:nvPr/>
          </p:nvSpPr>
          <p:spPr bwMode="gray">
            <a:xfrm>
              <a:off x="6653213" y="3956050"/>
              <a:ext cx="171450" cy="347663"/>
            </a:xfrm>
            <a:custGeom>
              <a:avLst/>
              <a:gdLst>
                <a:gd name="T0" fmla="*/ 0 w 92"/>
                <a:gd name="T1" fmla="*/ 7 h 186"/>
                <a:gd name="T2" fmla="*/ 0 w 92"/>
                <a:gd name="T3" fmla="*/ 0 h 186"/>
                <a:gd name="T4" fmla="*/ 9 w 92"/>
                <a:gd name="T5" fmla="*/ 7 h 186"/>
                <a:gd name="T6" fmla="*/ 41 w 92"/>
                <a:gd name="T7" fmla="*/ 0 h 186"/>
                <a:gd name="T8" fmla="*/ 59 w 92"/>
                <a:gd name="T9" fmla="*/ 0 h 186"/>
                <a:gd name="T10" fmla="*/ 59 w 92"/>
                <a:gd name="T11" fmla="*/ 16 h 186"/>
                <a:gd name="T12" fmla="*/ 74 w 92"/>
                <a:gd name="T13" fmla="*/ 16 h 186"/>
                <a:gd name="T14" fmla="*/ 59 w 92"/>
                <a:gd name="T15" fmla="*/ 23 h 186"/>
                <a:gd name="T16" fmla="*/ 50 w 92"/>
                <a:gd name="T17" fmla="*/ 41 h 186"/>
                <a:gd name="T18" fmla="*/ 41 w 92"/>
                <a:gd name="T19" fmla="*/ 47 h 186"/>
                <a:gd name="T20" fmla="*/ 82 w 92"/>
                <a:gd name="T21" fmla="*/ 104 h 186"/>
                <a:gd name="T22" fmla="*/ 91 w 92"/>
                <a:gd name="T23" fmla="*/ 122 h 186"/>
                <a:gd name="T24" fmla="*/ 82 w 92"/>
                <a:gd name="T25" fmla="*/ 154 h 186"/>
                <a:gd name="T26" fmla="*/ 66 w 92"/>
                <a:gd name="T27" fmla="*/ 162 h 186"/>
                <a:gd name="T28" fmla="*/ 59 w 92"/>
                <a:gd name="T29" fmla="*/ 162 h 186"/>
                <a:gd name="T30" fmla="*/ 50 w 92"/>
                <a:gd name="T31" fmla="*/ 178 h 186"/>
                <a:gd name="T32" fmla="*/ 34 w 92"/>
                <a:gd name="T33" fmla="*/ 185 h 186"/>
                <a:gd name="T34" fmla="*/ 34 w 92"/>
                <a:gd name="T35" fmla="*/ 169 h 186"/>
                <a:gd name="T36" fmla="*/ 25 w 92"/>
                <a:gd name="T37" fmla="*/ 162 h 186"/>
                <a:gd name="T38" fmla="*/ 41 w 92"/>
                <a:gd name="T39" fmla="*/ 154 h 186"/>
                <a:gd name="T40" fmla="*/ 50 w 92"/>
                <a:gd name="T41" fmla="*/ 144 h 186"/>
                <a:gd name="T42" fmla="*/ 66 w 92"/>
                <a:gd name="T43" fmla="*/ 137 h 186"/>
                <a:gd name="T44" fmla="*/ 66 w 92"/>
                <a:gd name="T45" fmla="*/ 112 h 186"/>
                <a:gd name="T46" fmla="*/ 66 w 92"/>
                <a:gd name="T47" fmla="*/ 97 h 186"/>
                <a:gd name="T48" fmla="*/ 50 w 92"/>
                <a:gd name="T49" fmla="*/ 81 h 186"/>
                <a:gd name="T50" fmla="*/ 50 w 92"/>
                <a:gd name="T51" fmla="*/ 72 h 186"/>
                <a:gd name="T52" fmla="*/ 19 w 92"/>
                <a:gd name="T53" fmla="*/ 47 h 186"/>
                <a:gd name="T54" fmla="*/ 34 w 92"/>
                <a:gd name="T55" fmla="*/ 41 h 186"/>
                <a:gd name="T56" fmla="*/ 25 w 92"/>
                <a:gd name="T57" fmla="*/ 32 h 186"/>
                <a:gd name="T58" fmla="*/ 9 w 92"/>
                <a:gd name="T59" fmla="*/ 23 h 186"/>
                <a:gd name="T60" fmla="*/ 0 w 92"/>
                <a:gd name="T61" fmla="*/ 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2" h="186">
                  <a:moveTo>
                    <a:pt x="0" y="7"/>
                  </a:moveTo>
                  <a:lnTo>
                    <a:pt x="0" y="0"/>
                  </a:lnTo>
                  <a:lnTo>
                    <a:pt x="9" y="7"/>
                  </a:lnTo>
                  <a:lnTo>
                    <a:pt x="41" y="0"/>
                  </a:lnTo>
                  <a:lnTo>
                    <a:pt x="59" y="0"/>
                  </a:lnTo>
                  <a:lnTo>
                    <a:pt x="59" y="16"/>
                  </a:lnTo>
                  <a:lnTo>
                    <a:pt x="74" y="16"/>
                  </a:lnTo>
                  <a:lnTo>
                    <a:pt x="59" y="23"/>
                  </a:lnTo>
                  <a:lnTo>
                    <a:pt x="50" y="41"/>
                  </a:lnTo>
                  <a:lnTo>
                    <a:pt x="41" y="47"/>
                  </a:lnTo>
                  <a:lnTo>
                    <a:pt x="82" y="104"/>
                  </a:lnTo>
                  <a:lnTo>
                    <a:pt x="91" y="122"/>
                  </a:lnTo>
                  <a:lnTo>
                    <a:pt x="82" y="154"/>
                  </a:lnTo>
                  <a:lnTo>
                    <a:pt x="66" y="162"/>
                  </a:lnTo>
                  <a:lnTo>
                    <a:pt x="59" y="162"/>
                  </a:lnTo>
                  <a:lnTo>
                    <a:pt x="50" y="178"/>
                  </a:lnTo>
                  <a:lnTo>
                    <a:pt x="34" y="185"/>
                  </a:lnTo>
                  <a:lnTo>
                    <a:pt x="34" y="169"/>
                  </a:lnTo>
                  <a:lnTo>
                    <a:pt x="25" y="162"/>
                  </a:lnTo>
                  <a:lnTo>
                    <a:pt x="41" y="154"/>
                  </a:lnTo>
                  <a:lnTo>
                    <a:pt x="50" y="144"/>
                  </a:lnTo>
                  <a:lnTo>
                    <a:pt x="66" y="137"/>
                  </a:lnTo>
                  <a:lnTo>
                    <a:pt x="66" y="112"/>
                  </a:lnTo>
                  <a:lnTo>
                    <a:pt x="66" y="97"/>
                  </a:lnTo>
                  <a:lnTo>
                    <a:pt x="50" y="81"/>
                  </a:lnTo>
                  <a:lnTo>
                    <a:pt x="50" y="72"/>
                  </a:lnTo>
                  <a:lnTo>
                    <a:pt x="19" y="47"/>
                  </a:lnTo>
                  <a:lnTo>
                    <a:pt x="34" y="41"/>
                  </a:lnTo>
                  <a:lnTo>
                    <a:pt x="25" y="32"/>
                  </a:lnTo>
                  <a:lnTo>
                    <a:pt x="9" y="23"/>
                  </a:lnTo>
                  <a:lnTo>
                    <a:pt x="0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89" name="Freeform 160">
              <a:extLst>
                <a:ext uri="{FF2B5EF4-FFF2-40B4-BE49-F238E27FC236}">
                  <a16:creationId xmlns:a16="http://schemas.microsoft.com/office/drawing/2014/main" id="{0E03CAA8-894B-49C8-97A9-2A6823BB3309}"/>
                </a:ext>
              </a:extLst>
            </p:cNvPr>
            <p:cNvSpPr>
              <a:spLocks/>
            </p:cNvSpPr>
            <p:nvPr/>
          </p:nvSpPr>
          <p:spPr bwMode="gray">
            <a:xfrm>
              <a:off x="6653213" y="4165600"/>
              <a:ext cx="125412" cy="96838"/>
            </a:xfrm>
            <a:custGeom>
              <a:avLst/>
              <a:gdLst>
                <a:gd name="T0" fmla="*/ 25 w 67"/>
                <a:gd name="T1" fmla="*/ 50 h 51"/>
                <a:gd name="T2" fmla="*/ 41 w 67"/>
                <a:gd name="T3" fmla="*/ 42 h 51"/>
                <a:gd name="T4" fmla="*/ 50 w 67"/>
                <a:gd name="T5" fmla="*/ 32 h 51"/>
                <a:gd name="T6" fmla="*/ 66 w 67"/>
                <a:gd name="T7" fmla="*/ 25 h 51"/>
                <a:gd name="T8" fmla="*/ 66 w 67"/>
                <a:gd name="T9" fmla="*/ 0 h 51"/>
                <a:gd name="T10" fmla="*/ 50 w 67"/>
                <a:gd name="T11" fmla="*/ 0 h 51"/>
                <a:gd name="T12" fmla="*/ 50 w 67"/>
                <a:gd name="T13" fmla="*/ 10 h 51"/>
                <a:gd name="T14" fmla="*/ 41 w 67"/>
                <a:gd name="T15" fmla="*/ 0 h 51"/>
                <a:gd name="T16" fmla="*/ 9 w 67"/>
                <a:gd name="T17" fmla="*/ 0 h 51"/>
                <a:gd name="T18" fmla="*/ 0 w 67"/>
                <a:gd name="T19" fmla="*/ 17 h 51"/>
                <a:gd name="T20" fmla="*/ 9 w 67"/>
                <a:gd name="T21" fmla="*/ 32 h 51"/>
                <a:gd name="T22" fmla="*/ 9 w 67"/>
                <a:gd name="T23" fmla="*/ 42 h 51"/>
                <a:gd name="T24" fmla="*/ 9 w 67"/>
                <a:gd name="T25" fmla="*/ 50 h 51"/>
                <a:gd name="T26" fmla="*/ 25 w 67"/>
                <a:gd name="T27" fmla="*/ 5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7" h="51">
                  <a:moveTo>
                    <a:pt x="25" y="50"/>
                  </a:moveTo>
                  <a:lnTo>
                    <a:pt x="41" y="42"/>
                  </a:lnTo>
                  <a:lnTo>
                    <a:pt x="50" y="32"/>
                  </a:lnTo>
                  <a:lnTo>
                    <a:pt x="66" y="25"/>
                  </a:lnTo>
                  <a:lnTo>
                    <a:pt x="66" y="0"/>
                  </a:lnTo>
                  <a:lnTo>
                    <a:pt x="50" y="0"/>
                  </a:lnTo>
                  <a:lnTo>
                    <a:pt x="50" y="10"/>
                  </a:lnTo>
                  <a:lnTo>
                    <a:pt x="41" y="0"/>
                  </a:lnTo>
                  <a:lnTo>
                    <a:pt x="9" y="0"/>
                  </a:lnTo>
                  <a:lnTo>
                    <a:pt x="0" y="17"/>
                  </a:lnTo>
                  <a:lnTo>
                    <a:pt x="9" y="32"/>
                  </a:lnTo>
                  <a:lnTo>
                    <a:pt x="9" y="42"/>
                  </a:lnTo>
                  <a:lnTo>
                    <a:pt x="9" y="50"/>
                  </a:lnTo>
                  <a:lnTo>
                    <a:pt x="25" y="5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0" name="Freeform 161">
              <a:extLst>
                <a:ext uri="{FF2B5EF4-FFF2-40B4-BE49-F238E27FC236}">
                  <a16:creationId xmlns:a16="http://schemas.microsoft.com/office/drawing/2014/main" id="{F2A346EA-12B8-4355-8BDB-2ECC596FAB89}"/>
                </a:ext>
              </a:extLst>
            </p:cNvPr>
            <p:cNvSpPr>
              <a:spLocks/>
            </p:cNvSpPr>
            <p:nvPr/>
          </p:nvSpPr>
          <p:spPr bwMode="gray">
            <a:xfrm>
              <a:off x="6611938" y="4348163"/>
              <a:ext cx="90487" cy="139700"/>
            </a:xfrm>
            <a:custGeom>
              <a:avLst/>
              <a:gdLst>
                <a:gd name="T0" fmla="*/ 24 w 50"/>
                <a:gd name="T1" fmla="*/ 9 h 75"/>
                <a:gd name="T2" fmla="*/ 18 w 50"/>
                <a:gd name="T3" fmla="*/ 18 h 75"/>
                <a:gd name="T4" fmla="*/ 9 w 50"/>
                <a:gd name="T5" fmla="*/ 9 h 75"/>
                <a:gd name="T6" fmla="*/ 0 w 50"/>
                <a:gd name="T7" fmla="*/ 0 h 75"/>
                <a:gd name="T8" fmla="*/ 0 w 50"/>
                <a:gd name="T9" fmla="*/ 9 h 75"/>
                <a:gd name="T10" fmla="*/ 0 w 50"/>
                <a:gd name="T11" fmla="*/ 34 h 75"/>
                <a:gd name="T12" fmla="*/ 18 w 50"/>
                <a:gd name="T13" fmla="*/ 50 h 75"/>
                <a:gd name="T14" fmla="*/ 43 w 50"/>
                <a:gd name="T15" fmla="*/ 74 h 75"/>
                <a:gd name="T16" fmla="*/ 49 w 50"/>
                <a:gd name="T17" fmla="*/ 74 h 75"/>
                <a:gd name="T18" fmla="*/ 43 w 50"/>
                <a:gd name="T19" fmla="*/ 50 h 75"/>
                <a:gd name="T20" fmla="*/ 43 w 50"/>
                <a:gd name="T21" fmla="*/ 25 h 75"/>
                <a:gd name="T22" fmla="*/ 24 w 50"/>
                <a:gd name="T23" fmla="*/ 9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75">
                  <a:moveTo>
                    <a:pt x="24" y="9"/>
                  </a:moveTo>
                  <a:lnTo>
                    <a:pt x="18" y="18"/>
                  </a:lnTo>
                  <a:lnTo>
                    <a:pt x="9" y="9"/>
                  </a:lnTo>
                  <a:lnTo>
                    <a:pt x="0" y="0"/>
                  </a:lnTo>
                  <a:lnTo>
                    <a:pt x="0" y="9"/>
                  </a:lnTo>
                  <a:lnTo>
                    <a:pt x="0" y="34"/>
                  </a:lnTo>
                  <a:lnTo>
                    <a:pt x="18" y="50"/>
                  </a:lnTo>
                  <a:lnTo>
                    <a:pt x="43" y="74"/>
                  </a:lnTo>
                  <a:lnTo>
                    <a:pt x="49" y="74"/>
                  </a:lnTo>
                  <a:lnTo>
                    <a:pt x="43" y="50"/>
                  </a:lnTo>
                  <a:lnTo>
                    <a:pt x="43" y="25"/>
                  </a:lnTo>
                  <a:lnTo>
                    <a:pt x="24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1" name="Freeform 162">
              <a:extLst>
                <a:ext uri="{FF2B5EF4-FFF2-40B4-BE49-F238E27FC236}">
                  <a16:creationId xmlns:a16="http://schemas.microsoft.com/office/drawing/2014/main" id="{F815292A-F353-4C22-9271-199135ED9A97}"/>
                </a:ext>
              </a:extLst>
            </p:cNvPr>
            <p:cNvSpPr>
              <a:spLocks/>
            </p:cNvSpPr>
            <p:nvPr/>
          </p:nvSpPr>
          <p:spPr bwMode="gray">
            <a:xfrm>
              <a:off x="6824663" y="4348163"/>
              <a:ext cx="241300" cy="139700"/>
            </a:xfrm>
            <a:custGeom>
              <a:avLst/>
              <a:gdLst>
                <a:gd name="T0" fmla="*/ 71 w 131"/>
                <a:gd name="T1" fmla="*/ 25 h 75"/>
                <a:gd name="T2" fmla="*/ 80 w 131"/>
                <a:gd name="T3" fmla="*/ 25 h 75"/>
                <a:gd name="T4" fmla="*/ 71 w 131"/>
                <a:gd name="T5" fmla="*/ 34 h 75"/>
                <a:gd name="T6" fmla="*/ 65 w 131"/>
                <a:gd name="T7" fmla="*/ 34 h 75"/>
                <a:gd name="T8" fmla="*/ 56 w 131"/>
                <a:gd name="T9" fmla="*/ 34 h 75"/>
                <a:gd name="T10" fmla="*/ 40 w 131"/>
                <a:gd name="T11" fmla="*/ 50 h 75"/>
                <a:gd name="T12" fmla="*/ 25 w 131"/>
                <a:gd name="T13" fmla="*/ 50 h 75"/>
                <a:gd name="T14" fmla="*/ 25 w 131"/>
                <a:gd name="T15" fmla="*/ 65 h 75"/>
                <a:gd name="T16" fmla="*/ 0 w 131"/>
                <a:gd name="T17" fmla="*/ 65 h 75"/>
                <a:gd name="T18" fmla="*/ 15 w 131"/>
                <a:gd name="T19" fmla="*/ 74 h 75"/>
                <a:gd name="T20" fmla="*/ 31 w 131"/>
                <a:gd name="T21" fmla="*/ 74 h 75"/>
                <a:gd name="T22" fmla="*/ 40 w 131"/>
                <a:gd name="T23" fmla="*/ 65 h 75"/>
                <a:gd name="T24" fmla="*/ 56 w 131"/>
                <a:gd name="T25" fmla="*/ 74 h 75"/>
                <a:gd name="T26" fmla="*/ 65 w 131"/>
                <a:gd name="T27" fmla="*/ 65 h 75"/>
                <a:gd name="T28" fmla="*/ 89 w 131"/>
                <a:gd name="T29" fmla="*/ 34 h 75"/>
                <a:gd name="T30" fmla="*/ 112 w 131"/>
                <a:gd name="T31" fmla="*/ 34 h 75"/>
                <a:gd name="T32" fmla="*/ 120 w 131"/>
                <a:gd name="T33" fmla="*/ 34 h 75"/>
                <a:gd name="T34" fmla="*/ 112 w 131"/>
                <a:gd name="T35" fmla="*/ 25 h 75"/>
                <a:gd name="T36" fmla="*/ 130 w 131"/>
                <a:gd name="T37" fmla="*/ 25 h 75"/>
                <a:gd name="T38" fmla="*/ 105 w 131"/>
                <a:gd name="T39" fmla="*/ 18 h 75"/>
                <a:gd name="T40" fmla="*/ 105 w 131"/>
                <a:gd name="T41" fmla="*/ 9 h 75"/>
                <a:gd name="T42" fmla="*/ 96 w 131"/>
                <a:gd name="T43" fmla="*/ 0 h 75"/>
                <a:gd name="T44" fmla="*/ 80 w 131"/>
                <a:gd name="T45" fmla="*/ 18 h 75"/>
                <a:gd name="T46" fmla="*/ 71 w 131"/>
                <a:gd name="T47" fmla="*/ 2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1" h="75">
                  <a:moveTo>
                    <a:pt x="71" y="25"/>
                  </a:moveTo>
                  <a:lnTo>
                    <a:pt x="80" y="25"/>
                  </a:lnTo>
                  <a:lnTo>
                    <a:pt x="71" y="34"/>
                  </a:lnTo>
                  <a:lnTo>
                    <a:pt x="65" y="34"/>
                  </a:lnTo>
                  <a:lnTo>
                    <a:pt x="56" y="34"/>
                  </a:lnTo>
                  <a:lnTo>
                    <a:pt x="40" y="50"/>
                  </a:lnTo>
                  <a:lnTo>
                    <a:pt x="25" y="50"/>
                  </a:lnTo>
                  <a:lnTo>
                    <a:pt x="25" y="65"/>
                  </a:lnTo>
                  <a:lnTo>
                    <a:pt x="0" y="65"/>
                  </a:lnTo>
                  <a:lnTo>
                    <a:pt x="15" y="74"/>
                  </a:lnTo>
                  <a:lnTo>
                    <a:pt x="31" y="74"/>
                  </a:lnTo>
                  <a:lnTo>
                    <a:pt x="40" y="65"/>
                  </a:lnTo>
                  <a:lnTo>
                    <a:pt x="56" y="74"/>
                  </a:lnTo>
                  <a:lnTo>
                    <a:pt x="65" y="65"/>
                  </a:lnTo>
                  <a:lnTo>
                    <a:pt x="89" y="34"/>
                  </a:lnTo>
                  <a:lnTo>
                    <a:pt x="112" y="34"/>
                  </a:lnTo>
                  <a:lnTo>
                    <a:pt x="120" y="34"/>
                  </a:lnTo>
                  <a:lnTo>
                    <a:pt x="112" y="25"/>
                  </a:lnTo>
                  <a:lnTo>
                    <a:pt x="130" y="25"/>
                  </a:lnTo>
                  <a:lnTo>
                    <a:pt x="105" y="18"/>
                  </a:lnTo>
                  <a:lnTo>
                    <a:pt x="105" y="9"/>
                  </a:lnTo>
                  <a:lnTo>
                    <a:pt x="96" y="0"/>
                  </a:lnTo>
                  <a:lnTo>
                    <a:pt x="80" y="18"/>
                  </a:lnTo>
                  <a:lnTo>
                    <a:pt x="71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2" name="Freeform 163">
              <a:extLst>
                <a:ext uri="{FF2B5EF4-FFF2-40B4-BE49-F238E27FC236}">
                  <a16:creationId xmlns:a16="http://schemas.microsoft.com/office/drawing/2014/main" id="{DF2C5027-31D7-4461-968D-7196594C6B77}"/>
                </a:ext>
              </a:extLst>
            </p:cNvPr>
            <p:cNvSpPr>
              <a:spLocks/>
            </p:cNvSpPr>
            <p:nvPr/>
          </p:nvSpPr>
          <p:spPr bwMode="gray">
            <a:xfrm>
              <a:off x="6927850" y="4394200"/>
              <a:ext cx="46038" cy="30163"/>
            </a:xfrm>
            <a:custGeom>
              <a:avLst/>
              <a:gdLst>
                <a:gd name="T0" fmla="*/ 0 w 25"/>
                <a:gd name="T1" fmla="*/ 16 h 17"/>
                <a:gd name="T2" fmla="*/ 9 w 25"/>
                <a:gd name="T3" fmla="*/ 16 h 17"/>
                <a:gd name="T4" fmla="*/ 15 w 25"/>
                <a:gd name="T5" fmla="*/ 16 h 17"/>
                <a:gd name="T6" fmla="*/ 24 w 25"/>
                <a:gd name="T7" fmla="*/ 0 h 17"/>
                <a:gd name="T8" fmla="*/ 15 w 25"/>
                <a:gd name="T9" fmla="*/ 0 h 17"/>
                <a:gd name="T10" fmla="*/ 0 w 25"/>
                <a:gd name="T11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7">
                  <a:moveTo>
                    <a:pt x="0" y="16"/>
                  </a:moveTo>
                  <a:lnTo>
                    <a:pt x="9" y="16"/>
                  </a:lnTo>
                  <a:lnTo>
                    <a:pt x="15" y="16"/>
                  </a:lnTo>
                  <a:lnTo>
                    <a:pt x="24" y="0"/>
                  </a:lnTo>
                  <a:lnTo>
                    <a:pt x="15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3" name="Freeform 164">
              <a:extLst>
                <a:ext uri="{FF2B5EF4-FFF2-40B4-BE49-F238E27FC236}">
                  <a16:creationId xmlns:a16="http://schemas.microsoft.com/office/drawing/2014/main" id="{77AD0CC5-9F3B-4D94-BEE9-F40525E31C1A}"/>
                </a:ext>
              </a:extLst>
            </p:cNvPr>
            <p:cNvSpPr>
              <a:spLocks/>
            </p:cNvSpPr>
            <p:nvPr/>
          </p:nvSpPr>
          <p:spPr bwMode="gray">
            <a:xfrm>
              <a:off x="6807200" y="4410075"/>
              <a:ext cx="241300" cy="200025"/>
            </a:xfrm>
            <a:custGeom>
              <a:avLst/>
              <a:gdLst>
                <a:gd name="T0" fmla="*/ 9 w 130"/>
                <a:gd name="T1" fmla="*/ 31 h 106"/>
                <a:gd name="T2" fmla="*/ 24 w 130"/>
                <a:gd name="T3" fmla="*/ 40 h 106"/>
                <a:gd name="T4" fmla="*/ 40 w 130"/>
                <a:gd name="T5" fmla="*/ 40 h 106"/>
                <a:gd name="T6" fmla="*/ 49 w 130"/>
                <a:gd name="T7" fmla="*/ 31 h 106"/>
                <a:gd name="T8" fmla="*/ 65 w 130"/>
                <a:gd name="T9" fmla="*/ 40 h 106"/>
                <a:gd name="T10" fmla="*/ 74 w 130"/>
                <a:gd name="T11" fmla="*/ 31 h 106"/>
                <a:gd name="T12" fmla="*/ 98 w 130"/>
                <a:gd name="T13" fmla="*/ 0 h 106"/>
                <a:gd name="T14" fmla="*/ 121 w 130"/>
                <a:gd name="T15" fmla="*/ 0 h 106"/>
                <a:gd name="T16" fmla="*/ 114 w 130"/>
                <a:gd name="T17" fmla="*/ 16 h 106"/>
                <a:gd name="T18" fmla="*/ 121 w 130"/>
                <a:gd name="T19" fmla="*/ 25 h 106"/>
                <a:gd name="T20" fmla="*/ 114 w 130"/>
                <a:gd name="T21" fmla="*/ 31 h 106"/>
                <a:gd name="T22" fmla="*/ 129 w 130"/>
                <a:gd name="T23" fmla="*/ 40 h 106"/>
                <a:gd name="T24" fmla="*/ 121 w 130"/>
                <a:gd name="T25" fmla="*/ 48 h 106"/>
                <a:gd name="T26" fmla="*/ 105 w 130"/>
                <a:gd name="T27" fmla="*/ 65 h 106"/>
                <a:gd name="T28" fmla="*/ 98 w 130"/>
                <a:gd name="T29" fmla="*/ 81 h 106"/>
                <a:gd name="T30" fmla="*/ 105 w 130"/>
                <a:gd name="T31" fmla="*/ 81 h 106"/>
                <a:gd name="T32" fmla="*/ 98 w 130"/>
                <a:gd name="T33" fmla="*/ 97 h 106"/>
                <a:gd name="T34" fmla="*/ 80 w 130"/>
                <a:gd name="T35" fmla="*/ 105 h 106"/>
                <a:gd name="T36" fmla="*/ 74 w 130"/>
                <a:gd name="T37" fmla="*/ 97 h 106"/>
                <a:gd name="T38" fmla="*/ 57 w 130"/>
                <a:gd name="T39" fmla="*/ 97 h 106"/>
                <a:gd name="T40" fmla="*/ 40 w 130"/>
                <a:gd name="T41" fmla="*/ 97 h 106"/>
                <a:gd name="T42" fmla="*/ 40 w 130"/>
                <a:gd name="T43" fmla="*/ 88 h 106"/>
                <a:gd name="T44" fmla="*/ 24 w 130"/>
                <a:gd name="T45" fmla="*/ 88 h 106"/>
                <a:gd name="T46" fmla="*/ 17 w 130"/>
                <a:gd name="T47" fmla="*/ 72 h 106"/>
                <a:gd name="T48" fmla="*/ 9 w 130"/>
                <a:gd name="T49" fmla="*/ 56 h 106"/>
                <a:gd name="T50" fmla="*/ 0 w 130"/>
                <a:gd name="T51" fmla="*/ 40 h 106"/>
                <a:gd name="T52" fmla="*/ 9 w 130"/>
                <a:gd name="T53" fmla="*/ 3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0" h="106">
                  <a:moveTo>
                    <a:pt x="9" y="31"/>
                  </a:moveTo>
                  <a:lnTo>
                    <a:pt x="24" y="40"/>
                  </a:lnTo>
                  <a:lnTo>
                    <a:pt x="40" y="40"/>
                  </a:lnTo>
                  <a:lnTo>
                    <a:pt x="49" y="31"/>
                  </a:lnTo>
                  <a:lnTo>
                    <a:pt x="65" y="40"/>
                  </a:lnTo>
                  <a:lnTo>
                    <a:pt x="74" y="31"/>
                  </a:lnTo>
                  <a:lnTo>
                    <a:pt x="98" y="0"/>
                  </a:lnTo>
                  <a:lnTo>
                    <a:pt x="121" y="0"/>
                  </a:lnTo>
                  <a:lnTo>
                    <a:pt x="114" y="16"/>
                  </a:lnTo>
                  <a:lnTo>
                    <a:pt x="121" y="25"/>
                  </a:lnTo>
                  <a:lnTo>
                    <a:pt x="114" y="31"/>
                  </a:lnTo>
                  <a:lnTo>
                    <a:pt x="129" y="40"/>
                  </a:lnTo>
                  <a:lnTo>
                    <a:pt x="121" y="48"/>
                  </a:lnTo>
                  <a:lnTo>
                    <a:pt x="105" y="65"/>
                  </a:lnTo>
                  <a:lnTo>
                    <a:pt x="98" y="81"/>
                  </a:lnTo>
                  <a:lnTo>
                    <a:pt x="105" y="81"/>
                  </a:lnTo>
                  <a:lnTo>
                    <a:pt x="98" y="97"/>
                  </a:lnTo>
                  <a:lnTo>
                    <a:pt x="80" y="105"/>
                  </a:lnTo>
                  <a:lnTo>
                    <a:pt x="74" y="97"/>
                  </a:lnTo>
                  <a:lnTo>
                    <a:pt x="57" y="97"/>
                  </a:lnTo>
                  <a:lnTo>
                    <a:pt x="40" y="97"/>
                  </a:lnTo>
                  <a:lnTo>
                    <a:pt x="40" y="88"/>
                  </a:lnTo>
                  <a:lnTo>
                    <a:pt x="24" y="88"/>
                  </a:lnTo>
                  <a:lnTo>
                    <a:pt x="17" y="72"/>
                  </a:lnTo>
                  <a:lnTo>
                    <a:pt x="9" y="56"/>
                  </a:lnTo>
                  <a:lnTo>
                    <a:pt x="0" y="40"/>
                  </a:lnTo>
                  <a:lnTo>
                    <a:pt x="9" y="3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4" name="Freeform 165">
              <a:extLst>
                <a:ext uri="{FF2B5EF4-FFF2-40B4-BE49-F238E27FC236}">
                  <a16:creationId xmlns:a16="http://schemas.microsoft.com/office/drawing/2014/main" id="{E4E400F6-FF6E-4491-9032-B3F704AFB05F}"/>
                </a:ext>
              </a:extLst>
            </p:cNvPr>
            <p:cNvSpPr>
              <a:spLocks/>
            </p:cNvSpPr>
            <p:nvPr/>
          </p:nvSpPr>
          <p:spPr bwMode="gray">
            <a:xfrm>
              <a:off x="7335838" y="4514850"/>
              <a:ext cx="242887" cy="211138"/>
            </a:xfrm>
            <a:custGeom>
              <a:avLst/>
              <a:gdLst>
                <a:gd name="T0" fmla="*/ 130 w 131"/>
                <a:gd name="T1" fmla="*/ 32 h 113"/>
                <a:gd name="T2" fmla="*/ 130 w 131"/>
                <a:gd name="T3" fmla="*/ 65 h 113"/>
                <a:gd name="T4" fmla="*/ 130 w 131"/>
                <a:gd name="T5" fmla="*/ 112 h 113"/>
                <a:gd name="T6" fmla="*/ 112 w 131"/>
                <a:gd name="T7" fmla="*/ 97 h 113"/>
                <a:gd name="T8" fmla="*/ 88 w 131"/>
                <a:gd name="T9" fmla="*/ 106 h 113"/>
                <a:gd name="T10" fmla="*/ 97 w 131"/>
                <a:gd name="T11" fmla="*/ 89 h 113"/>
                <a:gd name="T12" fmla="*/ 88 w 131"/>
                <a:gd name="T13" fmla="*/ 72 h 113"/>
                <a:gd name="T14" fmla="*/ 31 w 131"/>
                <a:gd name="T15" fmla="*/ 41 h 113"/>
                <a:gd name="T16" fmla="*/ 25 w 131"/>
                <a:gd name="T17" fmla="*/ 49 h 113"/>
                <a:gd name="T18" fmla="*/ 25 w 131"/>
                <a:gd name="T19" fmla="*/ 41 h 113"/>
                <a:gd name="T20" fmla="*/ 16 w 131"/>
                <a:gd name="T21" fmla="*/ 32 h 113"/>
                <a:gd name="T22" fmla="*/ 31 w 131"/>
                <a:gd name="T23" fmla="*/ 32 h 113"/>
                <a:gd name="T24" fmla="*/ 40 w 131"/>
                <a:gd name="T25" fmla="*/ 25 h 113"/>
                <a:gd name="T26" fmla="*/ 16 w 131"/>
                <a:gd name="T27" fmla="*/ 25 h 113"/>
                <a:gd name="T28" fmla="*/ 6 w 131"/>
                <a:gd name="T29" fmla="*/ 16 h 113"/>
                <a:gd name="T30" fmla="*/ 0 w 131"/>
                <a:gd name="T31" fmla="*/ 16 h 113"/>
                <a:gd name="T32" fmla="*/ 16 w 131"/>
                <a:gd name="T33" fmla="*/ 0 h 113"/>
                <a:gd name="T34" fmla="*/ 25 w 131"/>
                <a:gd name="T35" fmla="*/ 0 h 113"/>
                <a:gd name="T36" fmla="*/ 40 w 131"/>
                <a:gd name="T37" fmla="*/ 9 h 113"/>
                <a:gd name="T38" fmla="*/ 40 w 131"/>
                <a:gd name="T39" fmla="*/ 25 h 113"/>
                <a:gd name="T40" fmla="*/ 56 w 131"/>
                <a:gd name="T41" fmla="*/ 41 h 113"/>
                <a:gd name="T42" fmla="*/ 72 w 131"/>
                <a:gd name="T43" fmla="*/ 25 h 113"/>
                <a:gd name="T44" fmla="*/ 88 w 131"/>
                <a:gd name="T45" fmla="*/ 16 h 113"/>
                <a:gd name="T46" fmla="*/ 130 w 131"/>
                <a:gd name="T47" fmla="*/ 3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1" h="113">
                  <a:moveTo>
                    <a:pt x="130" y="32"/>
                  </a:moveTo>
                  <a:lnTo>
                    <a:pt x="130" y="65"/>
                  </a:lnTo>
                  <a:lnTo>
                    <a:pt x="130" y="112"/>
                  </a:lnTo>
                  <a:lnTo>
                    <a:pt x="112" y="97"/>
                  </a:lnTo>
                  <a:lnTo>
                    <a:pt x="88" y="106"/>
                  </a:lnTo>
                  <a:lnTo>
                    <a:pt x="97" y="89"/>
                  </a:lnTo>
                  <a:lnTo>
                    <a:pt x="88" y="72"/>
                  </a:lnTo>
                  <a:lnTo>
                    <a:pt x="31" y="41"/>
                  </a:lnTo>
                  <a:lnTo>
                    <a:pt x="25" y="49"/>
                  </a:lnTo>
                  <a:lnTo>
                    <a:pt x="25" y="41"/>
                  </a:lnTo>
                  <a:lnTo>
                    <a:pt x="16" y="32"/>
                  </a:lnTo>
                  <a:lnTo>
                    <a:pt x="31" y="32"/>
                  </a:lnTo>
                  <a:lnTo>
                    <a:pt x="40" y="25"/>
                  </a:lnTo>
                  <a:lnTo>
                    <a:pt x="16" y="25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16" y="0"/>
                  </a:lnTo>
                  <a:lnTo>
                    <a:pt x="25" y="0"/>
                  </a:lnTo>
                  <a:lnTo>
                    <a:pt x="40" y="9"/>
                  </a:lnTo>
                  <a:lnTo>
                    <a:pt x="40" y="25"/>
                  </a:lnTo>
                  <a:lnTo>
                    <a:pt x="56" y="41"/>
                  </a:lnTo>
                  <a:lnTo>
                    <a:pt x="72" y="25"/>
                  </a:lnTo>
                  <a:lnTo>
                    <a:pt x="88" y="16"/>
                  </a:lnTo>
                  <a:lnTo>
                    <a:pt x="130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5" name="Freeform 166">
              <a:extLst>
                <a:ext uri="{FF2B5EF4-FFF2-40B4-BE49-F238E27FC236}">
                  <a16:creationId xmlns:a16="http://schemas.microsoft.com/office/drawing/2014/main" id="{3169E59A-7BCC-4A93-89D5-AD2BEBC275FD}"/>
                </a:ext>
              </a:extLst>
            </p:cNvPr>
            <p:cNvSpPr>
              <a:spLocks/>
            </p:cNvSpPr>
            <p:nvPr/>
          </p:nvSpPr>
          <p:spPr bwMode="gray">
            <a:xfrm>
              <a:off x="7575550" y="4575175"/>
              <a:ext cx="230188" cy="196850"/>
            </a:xfrm>
            <a:custGeom>
              <a:avLst/>
              <a:gdLst>
                <a:gd name="T0" fmla="*/ 0 w 123"/>
                <a:gd name="T1" fmla="*/ 80 h 106"/>
                <a:gd name="T2" fmla="*/ 0 w 123"/>
                <a:gd name="T3" fmla="*/ 33 h 106"/>
                <a:gd name="T4" fmla="*/ 0 w 123"/>
                <a:gd name="T5" fmla="*/ 0 h 106"/>
                <a:gd name="T6" fmla="*/ 32 w 123"/>
                <a:gd name="T7" fmla="*/ 9 h 106"/>
                <a:gd name="T8" fmla="*/ 57 w 123"/>
                <a:gd name="T9" fmla="*/ 25 h 106"/>
                <a:gd name="T10" fmla="*/ 57 w 123"/>
                <a:gd name="T11" fmla="*/ 33 h 106"/>
                <a:gd name="T12" fmla="*/ 88 w 123"/>
                <a:gd name="T13" fmla="*/ 49 h 106"/>
                <a:gd name="T14" fmla="*/ 72 w 123"/>
                <a:gd name="T15" fmla="*/ 57 h 106"/>
                <a:gd name="T16" fmla="*/ 81 w 123"/>
                <a:gd name="T17" fmla="*/ 57 h 106"/>
                <a:gd name="T18" fmla="*/ 88 w 123"/>
                <a:gd name="T19" fmla="*/ 65 h 106"/>
                <a:gd name="T20" fmla="*/ 97 w 123"/>
                <a:gd name="T21" fmla="*/ 80 h 106"/>
                <a:gd name="T22" fmla="*/ 104 w 123"/>
                <a:gd name="T23" fmla="*/ 80 h 106"/>
                <a:gd name="T24" fmla="*/ 104 w 123"/>
                <a:gd name="T25" fmla="*/ 90 h 106"/>
                <a:gd name="T26" fmla="*/ 122 w 123"/>
                <a:gd name="T27" fmla="*/ 99 h 106"/>
                <a:gd name="T28" fmla="*/ 122 w 123"/>
                <a:gd name="T29" fmla="*/ 105 h 106"/>
                <a:gd name="T30" fmla="*/ 81 w 123"/>
                <a:gd name="T31" fmla="*/ 99 h 106"/>
                <a:gd name="T32" fmla="*/ 63 w 123"/>
                <a:gd name="T33" fmla="*/ 65 h 106"/>
                <a:gd name="T34" fmla="*/ 47 w 123"/>
                <a:gd name="T35" fmla="*/ 65 h 106"/>
                <a:gd name="T36" fmla="*/ 40 w 123"/>
                <a:gd name="T37" fmla="*/ 65 h 106"/>
                <a:gd name="T38" fmla="*/ 23 w 123"/>
                <a:gd name="T39" fmla="*/ 74 h 106"/>
                <a:gd name="T40" fmla="*/ 32 w 123"/>
                <a:gd name="T41" fmla="*/ 80 h 106"/>
                <a:gd name="T42" fmla="*/ 15 w 123"/>
                <a:gd name="T43" fmla="*/ 80 h 106"/>
                <a:gd name="T44" fmla="*/ 0 w 123"/>
                <a:gd name="T45" fmla="*/ 8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3" h="106">
                  <a:moveTo>
                    <a:pt x="0" y="80"/>
                  </a:moveTo>
                  <a:lnTo>
                    <a:pt x="0" y="33"/>
                  </a:lnTo>
                  <a:lnTo>
                    <a:pt x="0" y="0"/>
                  </a:lnTo>
                  <a:lnTo>
                    <a:pt x="32" y="9"/>
                  </a:lnTo>
                  <a:lnTo>
                    <a:pt x="57" y="25"/>
                  </a:lnTo>
                  <a:lnTo>
                    <a:pt x="57" y="33"/>
                  </a:lnTo>
                  <a:lnTo>
                    <a:pt x="88" y="49"/>
                  </a:lnTo>
                  <a:lnTo>
                    <a:pt x="72" y="57"/>
                  </a:lnTo>
                  <a:lnTo>
                    <a:pt x="81" y="57"/>
                  </a:lnTo>
                  <a:lnTo>
                    <a:pt x="88" y="65"/>
                  </a:lnTo>
                  <a:lnTo>
                    <a:pt x="97" y="80"/>
                  </a:lnTo>
                  <a:lnTo>
                    <a:pt x="104" y="80"/>
                  </a:lnTo>
                  <a:lnTo>
                    <a:pt x="104" y="90"/>
                  </a:lnTo>
                  <a:lnTo>
                    <a:pt x="122" y="99"/>
                  </a:lnTo>
                  <a:lnTo>
                    <a:pt x="122" y="105"/>
                  </a:lnTo>
                  <a:lnTo>
                    <a:pt x="81" y="99"/>
                  </a:lnTo>
                  <a:lnTo>
                    <a:pt x="63" y="65"/>
                  </a:lnTo>
                  <a:lnTo>
                    <a:pt x="47" y="65"/>
                  </a:lnTo>
                  <a:lnTo>
                    <a:pt x="40" y="65"/>
                  </a:lnTo>
                  <a:lnTo>
                    <a:pt x="23" y="74"/>
                  </a:lnTo>
                  <a:lnTo>
                    <a:pt x="32" y="80"/>
                  </a:lnTo>
                  <a:lnTo>
                    <a:pt x="15" y="80"/>
                  </a:lnTo>
                  <a:lnTo>
                    <a:pt x="0" y="8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6" name="Freeform 167">
              <a:extLst>
                <a:ext uri="{FF2B5EF4-FFF2-40B4-BE49-F238E27FC236}">
                  <a16:creationId xmlns:a16="http://schemas.microsoft.com/office/drawing/2014/main" id="{62397C77-F82F-4F7A-90E9-D72944888663}"/>
                </a:ext>
              </a:extLst>
            </p:cNvPr>
            <p:cNvSpPr>
              <a:spLocks/>
            </p:cNvSpPr>
            <p:nvPr/>
          </p:nvSpPr>
          <p:spPr bwMode="gray">
            <a:xfrm>
              <a:off x="7226300" y="3516313"/>
              <a:ext cx="80963" cy="125412"/>
            </a:xfrm>
            <a:custGeom>
              <a:avLst/>
              <a:gdLst>
                <a:gd name="T0" fmla="*/ 0 w 44"/>
                <a:gd name="T1" fmla="*/ 16 h 66"/>
                <a:gd name="T2" fmla="*/ 25 w 44"/>
                <a:gd name="T3" fmla="*/ 0 h 66"/>
                <a:gd name="T4" fmla="*/ 34 w 44"/>
                <a:gd name="T5" fmla="*/ 16 h 66"/>
                <a:gd name="T6" fmla="*/ 43 w 44"/>
                <a:gd name="T7" fmla="*/ 40 h 66"/>
                <a:gd name="T8" fmla="*/ 34 w 44"/>
                <a:gd name="T9" fmla="*/ 56 h 66"/>
                <a:gd name="T10" fmla="*/ 0 w 44"/>
                <a:gd name="T11" fmla="*/ 65 h 66"/>
                <a:gd name="T12" fmla="*/ 0 w 44"/>
                <a:gd name="T13" fmla="*/ 56 h 66"/>
                <a:gd name="T14" fmla="*/ 0 w 44"/>
                <a:gd name="T15" fmla="*/ 48 h 66"/>
                <a:gd name="T16" fmla="*/ 0 w 44"/>
                <a:gd name="T17" fmla="*/ 24 h 66"/>
                <a:gd name="T18" fmla="*/ 0 w 44"/>
                <a:gd name="T19" fmla="*/ 1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66">
                  <a:moveTo>
                    <a:pt x="0" y="16"/>
                  </a:moveTo>
                  <a:lnTo>
                    <a:pt x="25" y="0"/>
                  </a:lnTo>
                  <a:lnTo>
                    <a:pt x="34" y="16"/>
                  </a:lnTo>
                  <a:lnTo>
                    <a:pt x="43" y="40"/>
                  </a:lnTo>
                  <a:lnTo>
                    <a:pt x="34" y="56"/>
                  </a:lnTo>
                  <a:lnTo>
                    <a:pt x="0" y="65"/>
                  </a:lnTo>
                  <a:lnTo>
                    <a:pt x="0" y="56"/>
                  </a:lnTo>
                  <a:lnTo>
                    <a:pt x="0" y="48"/>
                  </a:lnTo>
                  <a:lnTo>
                    <a:pt x="0" y="24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7" name="Freeform 168">
              <a:extLst>
                <a:ext uri="{FF2B5EF4-FFF2-40B4-BE49-F238E27FC236}">
                  <a16:creationId xmlns:a16="http://schemas.microsoft.com/office/drawing/2014/main" id="{A690FD10-FC52-49AB-A637-CE01D88EEB27}"/>
                </a:ext>
              </a:extLst>
            </p:cNvPr>
            <p:cNvSpPr>
              <a:spLocks/>
            </p:cNvSpPr>
            <p:nvPr/>
          </p:nvSpPr>
          <p:spPr bwMode="gray">
            <a:xfrm>
              <a:off x="7185025" y="3390900"/>
              <a:ext cx="152400" cy="155575"/>
            </a:xfrm>
            <a:custGeom>
              <a:avLst/>
              <a:gdLst>
                <a:gd name="T0" fmla="*/ 81 w 82"/>
                <a:gd name="T1" fmla="*/ 0 h 83"/>
                <a:gd name="T2" fmla="*/ 72 w 82"/>
                <a:gd name="T3" fmla="*/ 0 h 83"/>
                <a:gd name="T4" fmla="*/ 56 w 82"/>
                <a:gd name="T5" fmla="*/ 9 h 83"/>
                <a:gd name="T6" fmla="*/ 47 w 82"/>
                <a:gd name="T7" fmla="*/ 9 h 83"/>
                <a:gd name="T8" fmla="*/ 40 w 82"/>
                <a:gd name="T9" fmla="*/ 17 h 83"/>
                <a:gd name="T10" fmla="*/ 32 w 82"/>
                <a:gd name="T11" fmla="*/ 17 h 83"/>
                <a:gd name="T12" fmla="*/ 0 w 82"/>
                <a:gd name="T13" fmla="*/ 41 h 83"/>
                <a:gd name="T14" fmla="*/ 0 w 82"/>
                <a:gd name="T15" fmla="*/ 50 h 83"/>
                <a:gd name="T16" fmla="*/ 7 w 82"/>
                <a:gd name="T17" fmla="*/ 50 h 83"/>
                <a:gd name="T18" fmla="*/ 0 w 82"/>
                <a:gd name="T19" fmla="*/ 74 h 83"/>
                <a:gd name="T20" fmla="*/ 7 w 82"/>
                <a:gd name="T21" fmla="*/ 82 h 83"/>
                <a:gd name="T22" fmla="*/ 16 w 82"/>
                <a:gd name="T23" fmla="*/ 82 h 83"/>
                <a:gd name="T24" fmla="*/ 22 w 82"/>
                <a:gd name="T25" fmla="*/ 82 h 83"/>
                <a:gd name="T26" fmla="*/ 47 w 82"/>
                <a:gd name="T27" fmla="*/ 66 h 83"/>
                <a:gd name="T28" fmla="*/ 32 w 82"/>
                <a:gd name="T29" fmla="*/ 57 h 83"/>
                <a:gd name="T30" fmla="*/ 32 w 82"/>
                <a:gd name="T31" fmla="*/ 50 h 83"/>
                <a:gd name="T32" fmla="*/ 65 w 82"/>
                <a:gd name="T33" fmla="*/ 34 h 83"/>
                <a:gd name="T34" fmla="*/ 65 w 82"/>
                <a:gd name="T35" fmla="*/ 17 h 83"/>
                <a:gd name="T36" fmla="*/ 81 w 82"/>
                <a:gd name="T3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" h="83">
                  <a:moveTo>
                    <a:pt x="81" y="0"/>
                  </a:moveTo>
                  <a:lnTo>
                    <a:pt x="72" y="0"/>
                  </a:lnTo>
                  <a:lnTo>
                    <a:pt x="56" y="9"/>
                  </a:lnTo>
                  <a:lnTo>
                    <a:pt x="47" y="9"/>
                  </a:lnTo>
                  <a:lnTo>
                    <a:pt x="40" y="17"/>
                  </a:lnTo>
                  <a:lnTo>
                    <a:pt x="32" y="17"/>
                  </a:lnTo>
                  <a:lnTo>
                    <a:pt x="0" y="41"/>
                  </a:lnTo>
                  <a:lnTo>
                    <a:pt x="0" y="50"/>
                  </a:lnTo>
                  <a:lnTo>
                    <a:pt x="7" y="50"/>
                  </a:lnTo>
                  <a:lnTo>
                    <a:pt x="0" y="74"/>
                  </a:lnTo>
                  <a:lnTo>
                    <a:pt x="7" y="82"/>
                  </a:lnTo>
                  <a:lnTo>
                    <a:pt x="16" y="82"/>
                  </a:lnTo>
                  <a:lnTo>
                    <a:pt x="22" y="82"/>
                  </a:lnTo>
                  <a:lnTo>
                    <a:pt x="47" y="66"/>
                  </a:lnTo>
                  <a:lnTo>
                    <a:pt x="32" y="57"/>
                  </a:lnTo>
                  <a:lnTo>
                    <a:pt x="32" y="50"/>
                  </a:lnTo>
                  <a:lnTo>
                    <a:pt x="65" y="34"/>
                  </a:lnTo>
                  <a:lnTo>
                    <a:pt x="65" y="17"/>
                  </a:lnTo>
                  <a:lnTo>
                    <a:pt x="81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8" name="Freeform 169">
              <a:extLst>
                <a:ext uri="{FF2B5EF4-FFF2-40B4-BE49-F238E27FC236}">
                  <a16:creationId xmlns:a16="http://schemas.microsoft.com/office/drawing/2014/main" id="{9131ED10-F29E-480D-99E6-D1A866BA4D61}"/>
                </a:ext>
              </a:extLst>
            </p:cNvPr>
            <p:cNvSpPr>
              <a:spLocks/>
            </p:cNvSpPr>
            <p:nvPr/>
          </p:nvSpPr>
          <p:spPr bwMode="gray">
            <a:xfrm>
              <a:off x="6880225" y="1789113"/>
              <a:ext cx="33338" cy="46037"/>
            </a:xfrm>
            <a:custGeom>
              <a:avLst/>
              <a:gdLst>
                <a:gd name="T0" fmla="*/ 17 w 18"/>
                <a:gd name="T1" fmla="*/ 24 h 25"/>
                <a:gd name="T2" fmla="*/ 17 w 18"/>
                <a:gd name="T3" fmla="*/ 8 h 25"/>
                <a:gd name="T4" fmla="*/ 0 w 18"/>
                <a:gd name="T5" fmla="*/ 0 h 25"/>
                <a:gd name="T6" fmla="*/ 0 w 18"/>
                <a:gd name="T7" fmla="*/ 8 h 25"/>
                <a:gd name="T8" fmla="*/ 17 w 18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5">
                  <a:moveTo>
                    <a:pt x="17" y="24"/>
                  </a:moveTo>
                  <a:lnTo>
                    <a:pt x="17" y="8"/>
                  </a:lnTo>
                  <a:lnTo>
                    <a:pt x="0" y="0"/>
                  </a:lnTo>
                  <a:lnTo>
                    <a:pt x="0" y="8"/>
                  </a:lnTo>
                  <a:lnTo>
                    <a:pt x="17" y="2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499" name="Freeform 170">
              <a:extLst>
                <a:ext uri="{FF2B5EF4-FFF2-40B4-BE49-F238E27FC236}">
                  <a16:creationId xmlns:a16="http://schemas.microsoft.com/office/drawing/2014/main" id="{09E1429A-0D11-4319-B04F-C813740977FA}"/>
                </a:ext>
              </a:extLst>
            </p:cNvPr>
            <p:cNvSpPr>
              <a:spLocks/>
            </p:cNvSpPr>
            <p:nvPr/>
          </p:nvSpPr>
          <p:spPr bwMode="gray">
            <a:xfrm>
              <a:off x="3921125" y="3603625"/>
              <a:ext cx="287338" cy="230188"/>
            </a:xfrm>
            <a:custGeom>
              <a:avLst/>
              <a:gdLst>
                <a:gd name="T0" fmla="*/ 139 w 156"/>
                <a:gd name="T1" fmla="*/ 8 h 123"/>
                <a:gd name="T2" fmla="*/ 147 w 156"/>
                <a:gd name="T3" fmla="*/ 8 h 123"/>
                <a:gd name="T4" fmla="*/ 155 w 156"/>
                <a:gd name="T5" fmla="*/ 48 h 123"/>
                <a:gd name="T6" fmla="*/ 122 w 156"/>
                <a:gd name="T7" fmla="*/ 57 h 123"/>
                <a:gd name="T8" fmla="*/ 122 w 156"/>
                <a:gd name="T9" fmla="*/ 66 h 123"/>
                <a:gd name="T10" fmla="*/ 99 w 156"/>
                <a:gd name="T11" fmla="*/ 82 h 123"/>
                <a:gd name="T12" fmla="*/ 65 w 156"/>
                <a:gd name="T13" fmla="*/ 97 h 123"/>
                <a:gd name="T14" fmla="*/ 57 w 156"/>
                <a:gd name="T15" fmla="*/ 105 h 123"/>
                <a:gd name="T16" fmla="*/ 57 w 156"/>
                <a:gd name="T17" fmla="*/ 122 h 123"/>
                <a:gd name="T18" fmla="*/ 0 w 156"/>
                <a:gd name="T19" fmla="*/ 113 h 123"/>
                <a:gd name="T20" fmla="*/ 16 w 156"/>
                <a:gd name="T21" fmla="*/ 113 h 123"/>
                <a:gd name="T22" fmla="*/ 32 w 156"/>
                <a:gd name="T23" fmla="*/ 97 h 123"/>
                <a:gd name="T24" fmla="*/ 40 w 156"/>
                <a:gd name="T25" fmla="*/ 82 h 123"/>
                <a:gd name="T26" fmla="*/ 40 w 156"/>
                <a:gd name="T27" fmla="*/ 66 h 123"/>
                <a:gd name="T28" fmla="*/ 50 w 156"/>
                <a:gd name="T29" fmla="*/ 48 h 123"/>
                <a:gd name="T30" fmla="*/ 57 w 156"/>
                <a:gd name="T31" fmla="*/ 32 h 123"/>
                <a:gd name="T32" fmla="*/ 81 w 156"/>
                <a:gd name="T33" fmla="*/ 25 h 123"/>
                <a:gd name="T34" fmla="*/ 90 w 156"/>
                <a:gd name="T35" fmla="*/ 0 h 123"/>
                <a:gd name="T36" fmla="*/ 99 w 156"/>
                <a:gd name="T37" fmla="*/ 0 h 123"/>
                <a:gd name="T38" fmla="*/ 105 w 156"/>
                <a:gd name="T39" fmla="*/ 8 h 123"/>
                <a:gd name="T40" fmla="*/ 130 w 156"/>
                <a:gd name="T41" fmla="*/ 8 h 123"/>
                <a:gd name="T42" fmla="*/ 139 w 156"/>
                <a:gd name="T43" fmla="*/ 8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6" h="123">
                  <a:moveTo>
                    <a:pt x="139" y="8"/>
                  </a:moveTo>
                  <a:lnTo>
                    <a:pt x="147" y="8"/>
                  </a:lnTo>
                  <a:lnTo>
                    <a:pt x="155" y="48"/>
                  </a:lnTo>
                  <a:lnTo>
                    <a:pt x="122" y="57"/>
                  </a:lnTo>
                  <a:lnTo>
                    <a:pt x="122" y="66"/>
                  </a:lnTo>
                  <a:lnTo>
                    <a:pt x="99" y="82"/>
                  </a:lnTo>
                  <a:lnTo>
                    <a:pt x="65" y="97"/>
                  </a:lnTo>
                  <a:lnTo>
                    <a:pt x="57" y="105"/>
                  </a:lnTo>
                  <a:lnTo>
                    <a:pt x="57" y="122"/>
                  </a:lnTo>
                  <a:lnTo>
                    <a:pt x="0" y="113"/>
                  </a:lnTo>
                  <a:lnTo>
                    <a:pt x="16" y="113"/>
                  </a:lnTo>
                  <a:lnTo>
                    <a:pt x="32" y="97"/>
                  </a:lnTo>
                  <a:lnTo>
                    <a:pt x="40" y="82"/>
                  </a:lnTo>
                  <a:lnTo>
                    <a:pt x="40" y="66"/>
                  </a:lnTo>
                  <a:lnTo>
                    <a:pt x="50" y="48"/>
                  </a:lnTo>
                  <a:lnTo>
                    <a:pt x="57" y="32"/>
                  </a:lnTo>
                  <a:lnTo>
                    <a:pt x="81" y="25"/>
                  </a:lnTo>
                  <a:lnTo>
                    <a:pt x="90" y="0"/>
                  </a:lnTo>
                  <a:lnTo>
                    <a:pt x="99" y="0"/>
                  </a:lnTo>
                  <a:lnTo>
                    <a:pt x="105" y="8"/>
                  </a:lnTo>
                  <a:lnTo>
                    <a:pt x="130" y="8"/>
                  </a:lnTo>
                  <a:lnTo>
                    <a:pt x="139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0" name="Freeform 171">
              <a:extLst>
                <a:ext uri="{FF2B5EF4-FFF2-40B4-BE49-F238E27FC236}">
                  <a16:creationId xmlns:a16="http://schemas.microsoft.com/office/drawing/2014/main" id="{FA1B1B3D-173A-4AD6-9955-5CD26E32F00F}"/>
                </a:ext>
              </a:extLst>
            </p:cNvPr>
            <p:cNvSpPr>
              <a:spLocks/>
            </p:cNvSpPr>
            <p:nvPr/>
          </p:nvSpPr>
          <p:spPr bwMode="gray">
            <a:xfrm>
              <a:off x="4403725" y="3560763"/>
              <a:ext cx="87313" cy="198437"/>
            </a:xfrm>
            <a:custGeom>
              <a:avLst/>
              <a:gdLst>
                <a:gd name="T0" fmla="*/ 47 w 48"/>
                <a:gd name="T1" fmla="*/ 66 h 107"/>
                <a:gd name="T2" fmla="*/ 47 w 48"/>
                <a:gd name="T3" fmla="*/ 72 h 107"/>
                <a:gd name="T4" fmla="*/ 31 w 48"/>
                <a:gd name="T5" fmla="*/ 90 h 107"/>
                <a:gd name="T6" fmla="*/ 31 w 48"/>
                <a:gd name="T7" fmla="*/ 97 h 107"/>
                <a:gd name="T8" fmla="*/ 25 w 48"/>
                <a:gd name="T9" fmla="*/ 106 h 107"/>
                <a:gd name="T10" fmla="*/ 25 w 48"/>
                <a:gd name="T11" fmla="*/ 81 h 107"/>
                <a:gd name="T12" fmla="*/ 6 w 48"/>
                <a:gd name="T13" fmla="*/ 72 h 107"/>
                <a:gd name="T14" fmla="*/ 0 w 48"/>
                <a:gd name="T15" fmla="*/ 56 h 107"/>
                <a:gd name="T16" fmla="*/ 15 w 48"/>
                <a:gd name="T17" fmla="*/ 41 h 107"/>
                <a:gd name="T18" fmla="*/ 6 w 48"/>
                <a:gd name="T19" fmla="*/ 9 h 107"/>
                <a:gd name="T20" fmla="*/ 15 w 48"/>
                <a:gd name="T21" fmla="*/ 0 h 107"/>
                <a:gd name="T22" fmla="*/ 31 w 48"/>
                <a:gd name="T23" fmla="*/ 0 h 107"/>
                <a:gd name="T24" fmla="*/ 40 w 48"/>
                <a:gd name="T25" fmla="*/ 9 h 107"/>
                <a:gd name="T26" fmla="*/ 47 w 48"/>
                <a:gd name="T27" fmla="*/ 0 h 107"/>
                <a:gd name="T28" fmla="*/ 40 w 48"/>
                <a:gd name="T29" fmla="*/ 16 h 107"/>
                <a:gd name="T30" fmla="*/ 47 w 48"/>
                <a:gd name="T31" fmla="*/ 32 h 107"/>
                <a:gd name="T32" fmla="*/ 31 w 48"/>
                <a:gd name="T33" fmla="*/ 49 h 107"/>
                <a:gd name="T34" fmla="*/ 31 w 48"/>
                <a:gd name="T35" fmla="*/ 56 h 107"/>
                <a:gd name="T36" fmla="*/ 47 w 48"/>
                <a:gd name="T37" fmla="*/ 56 h 107"/>
                <a:gd name="T38" fmla="*/ 47 w 48"/>
                <a:gd name="T39" fmla="*/ 6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107">
                  <a:moveTo>
                    <a:pt x="47" y="66"/>
                  </a:moveTo>
                  <a:lnTo>
                    <a:pt x="47" y="72"/>
                  </a:lnTo>
                  <a:lnTo>
                    <a:pt x="31" y="90"/>
                  </a:lnTo>
                  <a:lnTo>
                    <a:pt x="31" y="97"/>
                  </a:lnTo>
                  <a:lnTo>
                    <a:pt x="25" y="106"/>
                  </a:lnTo>
                  <a:lnTo>
                    <a:pt x="25" y="81"/>
                  </a:lnTo>
                  <a:lnTo>
                    <a:pt x="6" y="72"/>
                  </a:lnTo>
                  <a:lnTo>
                    <a:pt x="0" y="56"/>
                  </a:lnTo>
                  <a:lnTo>
                    <a:pt x="15" y="41"/>
                  </a:lnTo>
                  <a:lnTo>
                    <a:pt x="6" y="9"/>
                  </a:lnTo>
                  <a:lnTo>
                    <a:pt x="15" y="0"/>
                  </a:lnTo>
                  <a:lnTo>
                    <a:pt x="31" y="0"/>
                  </a:lnTo>
                  <a:lnTo>
                    <a:pt x="40" y="9"/>
                  </a:lnTo>
                  <a:lnTo>
                    <a:pt x="47" y="0"/>
                  </a:lnTo>
                  <a:lnTo>
                    <a:pt x="40" y="16"/>
                  </a:lnTo>
                  <a:lnTo>
                    <a:pt x="47" y="32"/>
                  </a:lnTo>
                  <a:lnTo>
                    <a:pt x="31" y="49"/>
                  </a:lnTo>
                  <a:lnTo>
                    <a:pt x="31" y="56"/>
                  </a:lnTo>
                  <a:lnTo>
                    <a:pt x="47" y="56"/>
                  </a:lnTo>
                  <a:lnTo>
                    <a:pt x="47" y="6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1" name="Freeform 172">
              <a:extLst>
                <a:ext uri="{FF2B5EF4-FFF2-40B4-BE49-F238E27FC236}">
                  <a16:creationId xmlns:a16="http://schemas.microsoft.com/office/drawing/2014/main" id="{8C78A347-FC8A-49FB-B594-273E9ABD5E95}"/>
                </a:ext>
              </a:extLst>
            </p:cNvPr>
            <p:cNvSpPr>
              <a:spLocks/>
            </p:cNvSpPr>
            <p:nvPr/>
          </p:nvSpPr>
          <p:spPr bwMode="gray">
            <a:xfrm>
              <a:off x="5019675" y="4075113"/>
              <a:ext cx="346075" cy="349250"/>
            </a:xfrm>
            <a:custGeom>
              <a:avLst/>
              <a:gdLst>
                <a:gd name="T0" fmla="*/ 121 w 187"/>
                <a:gd name="T1" fmla="*/ 73 h 187"/>
                <a:gd name="T2" fmla="*/ 113 w 187"/>
                <a:gd name="T3" fmla="*/ 73 h 187"/>
                <a:gd name="T4" fmla="*/ 113 w 187"/>
                <a:gd name="T5" fmla="*/ 90 h 187"/>
                <a:gd name="T6" fmla="*/ 113 w 187"/>
                <a:gd name="T7" fmla="*/ 98 h 187"/>
                <a:gd name="T8" fmla="*/ 121 w 187"/>
                <a:gd name="T9" fmla="*/ 98 h 187"/>
                <a:gd name="T10" fmla="*/ 121 w 187"/>
                <a:gd name="T11" fmla="*/ 105 h 187"/>
                <a:gd name="T12" fmla="*/ 138 w 187"/>
                <a:gd name="T13" fmla="*/ 121 h 187"/>
                <a:gd name="T14" fmla="*/ 178 w 187"/>
                <a:gd name="T15" fmla="*/ 130 h 187"/>
                <a:gd name="T16" fmla="*/ 186 w 187"/>
                <a:gd name="T17" fmla="*/ 130 h 187"/>
                <a:gd name="T18" fmla="*/ 153 w 187"/>
                <a:gd name="T19" fmla="*/ 170 h 187"/>
                <a:gd name="T20" fmla="*/ 129 w 187"/>
                <a:gd name="T21" fmla="*/ 170 h 187"/>
                <a:gd name="T22" fmla="*/ 113 w 187"/>
                <a:gd name="T23" fmla="*/ 186 h 187"/>
                <a:gd name="T24" fmla="*/ 97 w 187"/>
                <a:gd name="T25" fmla="*/ 179 h 187"/>
                <a:gd name="T26" fmla="*/ 72 w 187"/>
                <a:gd name="T27" fmla="*/ 186 h 187"/>
                <a:gd name="T28" fmla="*/ 32 w 187"/>
                <a:gd name="T29" fmla="*/ 179 h 187"/>
                <a:gd name="T30" fmla="*/ 32 w 187"/>
                <a:gd name="T31" fmla="*/ 163 h 187"/>
                <a:gd name="T32" fmla="*/ 24 w 187"/>
                <a:gd name="T33" fmla="*/ 163 h 187"/>
                <a:gd name="T34" fmla="*/ 7 w 187"/>
                <a:gd name="T35" fmla="*/ 139 h 187"/>
                <a:gd name="T36" fmla="*/ 0 w 187"/>
                <a:gd name="T37" fmla="*/ 130 h 187"/>
                <a:gd name="T38" fmla="*/ 7 w 187"/>
                <a:gd name="T39" fmla="*/ 121 h 187"/>
                <a:gd name="T40" fmla="*/ 16 w 187"/>
                <a:gd name="T41" fmla="*/ 98 h 187"/>
                <a:gd name="T42" fmla="*/ 41 w 187"/>
                <a:gd name="T43" fmla="*/ 65 h 187"/>
                <a:gd name="T44" fmla="*/ 47 w 187"/>
                <a:gd name="T45" fmla="*/ 17 h 187"/>
                <a:gd name="T46" fmla="*/ 66 w 187"/>
                <a:gd name="T47" fmla="*/ 8 h 187"/>
                <a:gd name="T48" fmla="*/ 66 w 187"/>
                <a:gd name="T49" fmla="*/ 0 h 187"/>
                <a:gd name="T50" fmla="*/ 81 w 187"/>
                <a:gd name="T51" fmla="*/ 33 h 187"/>
                <a:gd name="T52" fmla="*/ 97 w 187"/>
                <a:gd name="T53" fmla="*/ 48 h 187"/>
                <a:gd name="T54" fmla="*/ 121 w 187"/>
                <a:gd name="T55" fmla="*/ 7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87" h="187">
                  <a:moveTo>
                    <a:pt x="121" y="73"/>
                  </a:moveTo>
                  <a:lnTo>
                    <a:pt x="113" y="73"/>
                  </a:lnTo>
                  <a:lnTo>
                    <a:pt x="113" y="90"/>
                  </a:lnTo>
                  <a:lnTo>
                    <a:pt x="113" y="98"/>
                  </a:lnTo>
                  <a:lnTo>
                    <a:pt x="121" y="98"/>
                  </a:lnTo>
                  <a:lnTo>
                    <a:pt x="121" y="105"/>
                  </a:lnTo>
                  <a:lnTo>
                    <a:pt x="138" y="121"/>
                  </a:lnTo>
                  <a:lnTo>
                    <a:pt x="178" y="130"/>
                  </a:lnTo>
                  <a:lnTo>
                    <a:pt x="186" y="130"/>
                  </a:lnTo>
                  <a:lnTo>
                    <a:pt x="153" y="170"/>
                  </a:lnTo>
                  <a:lnTo>
                    <a:pt x="129" y="170"/>
                  </a:lnTo>
                  <a:lnTo>
                    <a:pt x="113" y="186"/>
                  </a:lnTo>
                  <a:lnTo>
                    <a:pt x="97" y="179"/>
                  </a:lnTo>
                  <a:lnTo>
                    <a:pt x="72" y="186"/>
                  </a:lnTo>
                  <a:lnTo>
                    <a:pt x="32" y="179"/>
                  </a:lnTo>
                  <a:lnTo>
                    <a:pt x="32" y="163"/>
                  </a:lnTo>
                  <a:lnTo>
                    <a:pt x="24" y="163"/>
                  </a:lnTo>
                  <a:lnTo>
                    <a:pt x="7" y="139"/>
                  </a:lnTo>
                  <a:lnTo>
                    <a:pt x="0" y="130"/>
                  </a:lnTo>
                  <a:lnTo>
                    <a:pt x="7" y="121"/>
                  </a:lnTo>
                  <a:lnTo>
                    <a:pt x="16" y="98"/>
                  </a:lnTo>
                  <a:lnTo>
                    <a:pt x="41" y="65"/>
                  </a:lnTo>
                  <a:lnTo>
                    <a:pt x="47" y="17"/>
                  </a:lnTo>
                  <a:lnTo>
                    <a:pt x="66" y="8"/>
                  </a:lnTo>
                  <a:lnTo>
                    <a:pt x="66" y="0"/>
                  </a:lnTo>
                  <a:lnTo>
                    <a:pt x="81" y="33"/>
                  </a:lnTo>
                  <a:lnTo>
                    <a:pt x="97" y="48"/>
                  </a:lnTo>
                  <a:lnTo>
                    <a:pt x="121" y="7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2" name="Freeform 173">
              <a:extLst>
                <a:ext uri="{FF2B5EF4-FFF2-40B4-BE49-F238E27FC236}">
                  <a16:creationId xmlns:a16="http://schemas.microsoft.com/office/drawing/2014/main" id="{7BBB52DB-75BD-4A33-BC2C-B89BE3D7119C}"/>
                </a:ext>
              </a:extLst>
            </p:cNvPr>
            <p:cNvSpPr>
              <a:spLocks/>
            </p:cNvSpPr>
            <p:nvPr/>
          </p:nvSpPr>
          <p:spPr bwMode="gray">
            <a:xfrm>
              <a:off x="5229225" y="4208463"/>
              <a:ext cx="30163" cy="53975"/>
            </a:xfrm>
            <a:custGeom>
              <a:avLst/>
              <a:gdLst>
                <a:gd name="T0" fmla="*/ 8 w 17"/>
                <a:gd name="T1" fmla="*/ 25 h 26"/>
                <a:gd name="T2" fmla="*/ 0 w 17"/>
                <a:gd name="T3" fmla="*/ 25 h 26"/>
                <a:gd name="T4" fmla="*/ 0 w 17"/>
                <a:gd name="T5" fmla="*/ 17 h 26"/>
                <a:gd name="T6" fmla="*/ 0 w 17"/>
                <a:gd name="T7" fmla="*/ 0 h 26"/>
                <a:gd name="T8" fmla="*/ 8 w 17"/>
                <a:gd name="T9" fmla="*/ 0 h 26"/>
                <a:gd name="T10" fmla="*/ 16 w 17"/>
                <a:gd name="T11" fmla="*/ 0 h 26"/>
                <a:gd name="T12" fmla="*/ 16 w 17"/>
                <a:gd name="T13" fmla="*/ 7 h 26"/>
                <a:gd name="T14" fmla="*/ 8 w 17"/>
                <a:gd name="T15" fmla="*/ 7 h 26"/>
                <a:gd name="T16" fmla="*/ 16 w 17"/>
                <a:gd name="T17" fmla="*/ 17 h 26"/>
                <a:gd name="T18" fmla="*/ 8 w 17"/>
                <a:gd name="T1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26">
                  <a:moveTo>
                    <a:pt x="8" y="25"/>
                  </a:moveTo>
                  <a:lnTo>
                    <a:pt x="0" y="25"/>
                  </a:lnTo>
                  <a:lnTo>
                    <a:pt x="0" y="17"/>
                  </a:lnTo>
                  <a:lnTo>
                    <a:pt x="0" y="0"/>
                  </a:lnTo>
                  <a:lnTo>
                    <a:pt x="8" y="0"/>
                  </a:lnTo>
                  <a:lnTo>
                    <a:pt x="16" y="0"/>
                  </a:lnTo>
                  <a:lnTo>
                    <a:pt x="16" y="7"/>
                  </a:lnTo>
                  <a:lnTo>
                    <a:pt x="8" y="7"/>
                  </a:lnTo>
                  <a:lnTo>
                    <a:pt x="16" y="17"/>
                  </a:lnTo>
                  <a:lnTo>
                    <a:pt x="8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3" name="Freeform 174">
              <a:extLst>
                <a:ext uri="{FF2B5EF4-FFF2-40B4-BE49-F238E27FC236}">
                  <a16:creationId xmlns:a16="http://schemas.microsoft.com/office/drawing/2014/main" id="{5BE9F27A-FBB7-4915-B4DC-202E1E0BBA40}"/>
                </a:ext>
              </a:extLst>
            </p:cNvPr>
            <p:cNvSpPr>
              <a:spLocks/>
            </p:cNvSpPr>
            <p:nvPr/>
          </p:nvSpPr>
          <p:spPr bwMode="gray">
            <a:xfrm>
              <a:off x="5229225" y="4208463"/>
              <a:ext cx="30163" cy="53975"/>
            </a:xfrm>
            <a:custGeom>
              <a:avLst/>
              <a:gdLst>
                <a:gd name="T0" fmla="*/ 8 w 17"/>
                <a:gd name="T1" fmla="*/ 25 h 26"/>
                <a:gd name="T2" fmla="*/ 0 w 17"/>
                <a:gd name="T3" fmla="*/ 25 h 26"/>
                <a:gd name="T4" fmla="*/ 0 w 17"/>
                <a:gd name="T5" fmla="*/ 17 h 26"/>
                <a:gd name="T6" fmla="*/ 0 w 17"/>
                <a:gd name="T7" fmla="*/ 0 h 26"/>
                <a:gd name="T8" fmla="*/ 8 w 17"/>
                <a:gd name="T9" fmla="*/ 0 h 26"/>
                <a:gd name="T10" fmla="*/ 16 w 17"/>
                <a:gd name="T11" fmla="*/ 0 h 26"/>
                <a:gd name="T12" fmla="*/ 16 w 17"/>
                <a:gd name="T13" fmla="*/ 7 h 26"/>
                <a:gd name="T14" fmla="*/ 8 w 17"/>
                <a:gd name="T15" fmla="*/ 7 h 26"/>
                <a:gd name="T16" fmla="*/ 16 w 17"/>
                <a:gd name="T17" fmla="*/ 17 h 26"/>
                <a:gd name="T18" fmla="*/ 8 w 17"/>
                <a:gd name="T1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26">
                  <a:moveTo>
                    <a:pt x="8" y="25"/>
                  </a:moveTo>
                  <a:lnTo>
                    <a:pt x="0" y="25"/>
                  </a:lnTo>
                  <a:lnTo>
                    <a:pt x="0" y="17"/>
                  </a:lnTo>
                  <a:lnTo>
                    <a:pt x="0" y="0"/>
                  </a:lnTo>
                  <a:lnTo>
                    <a:pt x="8" y="0"/>
                  </a:lnTo>
                  <a:lnTo>
                    <a:pt x="16" y="0"/>
                  </a:lnTo>
                  <a:lnTo>
                    <a:pt x="16" y="7"/>
                  </a:lnTo>
                  <a:lnTo>
                    <a:pt x="8" y="7"/>
                  </a:lnTo>
                  <a:lnTo>
                    <a:pt x="16" y="17"/>
                  </a:lnTo>
                  <a:lnTo>
                    <a:pt x="8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4" name="Freeform 175">
              <a:extLst>
                <a:ext uri="{FF2B5EF4-FFF2-40B4-BE49-F238E27FC236}">
                  <a16:creationId xmlns:a16="http://schemas.microsoft.com/office/drawing/2014/main" id="{2D0E49AF-946D-4B93-9375-754CFEC4C564}"/>
                </a:ext>
              </a:extLst>
            </p:cNvPr>
            <p:cNvSpPr>
              <a:spLocks/>
            </p:cNvSpPr>
            <p:nvPr/>
          </p:nvSpPr>
          <p:spPr bwMode="gray">
            <a:xfrm>
              <a:off x="5199063" y="4225925"/>
              <a:ext cx="242887" cy="322263"/>
            </a:xfrm>
            <a:custGeom>
              <a:avLst/>
              <a:gdLst>
                <a:gd name="T0" fmla="*/ 16 w 132"/>
                <a:gd name="T1" fmla="*/ 106 h 172"/>
                <a:gd name="T2" fmla="*/ 0 w 132"/>
                <a:gd name="T3" fmla="*/ 124 h 172"/>
                <a:gd name="T4" fmla="*/ 0 w 132"/>
                <a:gd name="T5" fmla="*/ 164 h 172"/>
                <a:gd name="T6" fmla="*/ 9 w 132"/>
                <a:gd name="T7" fmla="*/ 171 h 172"/>
                <a:gd name="T8" fmla="*/ 32 w 132"/>
                <a:gd name="T9" fmla="*/ 147 h 172"/>
                <a:gd name="T10" fmla="*/ 65 w 132"/>
                <a:gd name="T11" fmla="*/ 124 h 172"/>
                <a:gd name="T12" fmla="*/ 89 w 132"/>
                <a:gd name="T13" fmla="*/ 99 h 172"/>
                <a:gd name="T14" fmla="*/ 106 w 132"/>
                <a:gd name="T15" fmla="*/ 83 h 172"/>
                <a:gd name="T16" fmla="*/ 131 w 132"/>
                <a:gd name="T17" fmla="*/ 18 h 172"/>
                <a:gd name="T18" fmla="*/ 131 w 132"/>
                <a:gd name="T19" fmla="*/ 0 h 172"/>
                <a:gd name="T20" fmla="*/ 121 w 132"/>
                <a:gd name="T21" fmla="*/ 0 h 172"/>
                <a:gd name="T22" fmla="*/ 106 w 132"/>
                <a:gd name="T23" fmla="*/ 10 h 172"/>
                <a:gd name="T24" fmla="*/ 49 w 132"/>
                <a:gd name="T25" fmla="*/ 25 h 172"/>
                <a:gd name="T26" fmla="*/ 41 w 132"/>
                <a:gd name="T27" fmla="*/ 18 h 172"/>
                <a:gd name="T28" fmla="*/ 32 w 132"/>
                <a:gd name="T29" fmla="*/ 10 h 172"/>
                <a:gd name="T30" fmla="*/ 24 w 132"/>
                <a:gd name="T31" fmla="*/ 18 h 172"/>
                <a:gd name="T32" fmla="*/ 24 w 132"/>
                <a:gd name="T33" fmla="*/ 25 h 172"/>
                <a:gd name="T34" fmla="*/ 41 w 132"/>
                <a:gd name="T35" fmla="*/ 41 h 172"/>
                <a:gd name="T36" fmla="*/ 81 w 132"/>
                <a:gd name="T37" fmla="*/ 50 h 172"/>
                <a:gd name="T38" fmla="*/ 89 w 132"/>
                <a:gd name="T39" fmla="*/ 50 h 172"/>
                <a:gd name="T40" fmla="*/ 56 w 132"/>
                <a:gd name="T41" fmla="*/ 90 h 172"/>
                <a:gd name="T42" fmla="*/ 32 w 132"/>
                <a:gd name="T43" fmla="*/ 90 h 172"/>
                <a:gd name="T44" fmla="*/ 16 w 132"/>
                <a:gd name="T45" fmla="*/ 10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2" h="172">
                  <a:moveTo>
                    <a:pt x="16" y="106"/>
                  </a:moveTo>
                  <a:lnTo>
                    <a:pt x="0" y="124"/>
                  </a:lnTo>
                  <a:lnTo>
                    <a:pt x="0" y="164"/>
                  </a:lnTo>
                  <a:lnTo>
                    <a:pt x="9" y="171"/>
                  </a:lnTo>
                  <a:lnTo>
                    <a:pt x="32" y="147"/>
                  </a:lnTo>
                  <a:lnTo>
                    <a:pt x="65" y="124"/>
                  </a:lnTo>
                  <a:lnTo>
                    <a:pt x="89" y="99"/>
                  </a:lnTo>
                  <a:lnTo>
                    <a:pt x="106" y="83"/>
                  </a:lnTo>
                  <a:lnTo>
                    <a:pt x="131" y="18"/>
                  </a:lnTo>
                  <a:lnTo>
                    <a:pt x="131" y="0"/>
                  </a:lnTo>
                  <a:lnTo>
                    <a:pt x="121" y="0"/>
                  </a:lnTo>
                  <a:lnTo>
                    <a:pt x="106" y="10"/>
                  </a:lnTo>
                  <a:lnTo>
                    <a:pt x="49" y="25"/>
                  </a:lnTo>
                  <a:lnTo>
                    <a:pt x="41" y="18"/>
                  </a:lnTo>
                  <a:lnTo>
                    <a:pt x="32" y="10"/>
                  </a:lnTo>
                  <a:lnTo>
                    <a:pt x="24" y="18"/>
                  </a:lnTo>
                  <a:lnTo>
                    <a:pt x="24" y="25"/>
                  </a:lnTo>
                  <a:lnTo>
                    <a:pt x="41" y="41"/>
                  </a:lnTo>
                  <a:lnTo>
                    <a:pt x="81" y="50"/>
                  </a:lnTo>
                  <a:lnTo>
                    <a:pt x="89" y="50"/>
                  </a:lnTo>
                  <a:lnTo>
                    <a:pt x="56" y="90"/>
                  </a:lnTo>
                  <a:lnTo>
                    <a:pt x="32" y="90"/>
                  </a:lnTo>
                  <a:lnTo>
                    <a:pt x="16" y="10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5" name="Freeform 176">
              <a:extLst>
                <a:ext uri="{FF2B5EF4-FFF2-40B4-BE49-F238E27FC236}">
                  <a16:creationId xmlns:a16="http://schemas.microsoft.com/office/drawing/2014/main" id="{678BF771-E534-4428-913C-85A16EB612D6}"/>
                </a:ext>
              </a:extLst>
            </p:cNvPr>
            <p:cNvSpPr>
              <a:spLocks/>
            </p:cNvSpPr>
            <p:nvPr/>
          </p:nvSpPr>
          <p:spPr bwMode="gray">
            <a:xfrm>
              <a:off x="3829050" y="3833813"/>
              <a:ext cx="287338" cy="317500"/>
            </a:xfrm>
            <a:custGeom>
              <a:avLst/>
              <a:gdLst>
                <a:gd name="T0" fmla="*/ 0 w 155"/>
                <a:gd name="T1" fmla="*/ 88 h 170"/>
                <a:gd name="T2" fmla="*/ 9 w 155"/>
                <a:gd name="T3" fmla="*/ 81 h 170"/>
                <a:gd name="T4" fmla="*/ 49 w 155"/>
                <a:gd name="T5" fmla="*/ 81 h 170"/>
                <a:gd name="T6" fmla="*/ 49 w 155"/>
                <a:gd name="T7" fmla="*/ 65 h 170"/>
                <a:gd name="T8" fmla="*/ 65 w 155"/>
                <a:gd name="T9" fmla="*/ 57 h 170"/>
                <a:gd name="T10" fmla="*/ 65 w 155"/>
                <a:gd name="T11" fmla="*/ 16 h 170"/>
                <a:gd name="T12" fmla="*/ 106 w 155"/>
                <a:gd name="T13" fmla="*/ 16 h 170"/>
                <a:gd name="T14" fmla="*/ 106 w 155"/>
                <a:gd name="T15" fmla="*/ 0 h 170"/>
                <a:gd name="T16" fmla="*/ 154 w 155"/>
                <a:gd name="T17" fmla="*/ 32 h 170"/>
                <a:gd name="T18" fmla="*/ 130 w 155"/>
                <a:gd name="T19" fmla="*/ 32 h 170"/>
                <a:gd name="T20" fmla="*/ 148 w 155"/>
                <a:gd name="T21" fmla="*/ 162 h 170"/>
                <a:gd name="T22" fmla="*/ 89 w 155"/>
                <a:gd name="T23" fmla="*/ 162 h 170"/>
                <a:gd name="T24" fmla="*/ 81 w 155"/>
                <a:gd name="T25" fmla="*/ 169 h 170"/>
                <a:gd name="T26" fmla="*/ 74 w 155"/>
                <a:gd name="T27" fmla="*/ 162 h 170"/>
                <a:gd name="T28" fmla="*/ 58 w 155"/>
                <a:gd name="T29" fmla="*/ 169 h 170"/>
                <a:gd name="T30" fmla="*/ 49 w 155"/>
                <a:gd name="T31" fmla="*/ 153 h 170"/>
                <a:gd name="T32" fmla="*/ 24 w 155"/>
                <a:gd name="T33" fmla="*/ 146 h 170"/>
                <a:gd name="T34" fmla="*/ 9 w 155"/>
                <a:gd name="T35" fmla="*/ 146 h 170"/>
                <a:gd name="T36" fmla="*/ 0 w 155"/>
                <a:gd name="T37" fmla="*/ 153 h 170"/>
                <a:gd name="T38" fmla="*/ 9 w 155"/>
                <a:gd name="T39" fmla="*/ 122 h 170"/>
                <a:gd name="T40" fmla="*/ 0 w 155"/>
                <a:gd name="T41" fmla="*/ 112 h 170"/>
                <a:gd name="T42" fmla="*/ 9 w 155"/>
                <a:gd name="T43" fmla="*/ 97 h 170"/>
                <a:gd name="T44" fmla="*/ 0 w 155"/>
                <a:gd name="T45" fmla="*/ 8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5" h="170">
                  <a:moveTo>
                    <a:pt x="0" y="88"/>
                  </a:moveTo>
                  <a:lnTo>
                    <a:pt x="9" y="81"/>
                  </a:lnTo>
                  <a:lnTo>
                    <a:pt x="49" y="81"/>
                  </a:lnTo>
                  <a:lnTo>
                    <a:pt x="49" y="65"/>
                  </a:lnTo>
                  <a:lnTo>
                    <a:pt x="65" y="57"/>
                  </a:lnTo>
                  <a:lnTo>
                    <a:pt x="65" y="16"/>
                  </a:lnTo>
                  <a:lnTo>
                    <a:pt x="106" y="16"/>
                  </a:lnTo>
                  <a:lnTo>
                    <a:pt x="106" y="0"/>
                  </a:lnTo>
                  <a:lnTo>
                    <a:pt x="154" y="32"/>
                  </a:lnTo>
                  <a:lnTo>
                    <a:pt x="130" y="32"/>
                  </a:lnTo>
                  <a:lnTo>
                    <a:pt x="148" y="162"/>
                  </a:lnTo>
                  <a:lnTo>
                    <a:pt x="89" y="162"/>
                  </a:lnTo>
                  <a:lnTo>
                    <a:pt x="81" y="169"/>
                  </a:lnTo>
                  <a:lnTo>
                    <a:pt x="74" y="162"/>
                  </a:lnTo>
                  <a:lnTo>
                    <a:pt x="58" y="169"/>
                  </a:lnTo>
                  <a:lnTo>
                    <a:pt x="49" y="153"/>
                  </a:lnTo>
                  <a:lnTo>
                    <a:pt x="24" y="146"/>
                  </a:lnTo>
                  <a:lnTo>
                    <a:pt x="9" y="146"/>
                  </a:lnTo>
                  <a:lnTo>
                    <a:pt x="0" y="153"/>
                  </a:lnTo>
                  <a:lnTo>
                    <a:pt x="9" y="122"/>
                  </a:lnTo>
                  <a:lnTo>
                    <a:pt x="0" y="112"/>
                  </a:lnTo>
                  <a:lnTo>
                    <a:pt x="9" y="97"/>
                  </a:lnTo>
                  <a:lnTo>
                    <a:pt x="0" y="8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6" name="Freeform 177">
              <a:extLst>
                <a:ext uri="{FF2B5EF4-FFF2-40B4-BE49-F238E27FC236}">
                  <a16:creationId xmlns:a16="http://schemas.microsoft.com/office/drawing/2014/main" id="{FBE821BA-7D35-4DF8-94B0-BD2C767567B5}"/>
                </a:ext>
              </a:extLst>
            </p:cNvPr>
            <p:cNvSpPr>
              <a:spLocks/>
            </p:cNvSpPr>
            <p:nvPr/>
          </p:nvSpPr>
          <p:spPr bwMode="gray">
            <a:xfrm>
              <a:off x="3829050" y="3817938"/>
              <a:ext cx="198438" cy="182562"/>
            </a:xfrm>
            <a:custGeom>
              <a:avLst/>
              <a:gdLst>
                <a:gd name="T0" fmla="*/ 0 w 107"/>
                <a:gd name="T1" fmla="*/ 97 h 98"/>
                <a:gd name="T2" fmla="*/ 9 w 107"/>
                <a:gd name="T3" fmla="*/ 90 h 98"/>
                <a:gd name="T4" fmla="*/ 49 w 107"/>
                <a:gd name="T5" fmla="*/ 90 h 98"/>
                <a:gd name="T6" fmla="*/ 49 w 107"/>
                <a:gd name="T7" fmla="*/ 74 h 98"/>
                <a:gd name="T8" fmla="*/ 65 w 107"/>
                <a:gd name="T9" fmla="*/ 66 h 98"/>
                <a:gd name="T10" fmla="*/ 65 w 107"/>
                <a:gd name="T11" fmla="*/ 25 h 98"/>
                <a:gd name="T12" fmla="*/ 106 w 107"/>
                <a:gd name="T13" fmla="*/ 25 h 98"/>
                <a:gd name="T14" fmla="*/ 106 w 107"/>
                <a:gd name="T15" fmla="*/ 9 h 98"/>
                <a:gd name="T16" fmla="*/ 49 w 107"/>
                <a:gd name="T17" fmla="*/ 0 h 98"/>
                <a:gd name="T18" fmla="*/ 40 w 107"/>
                <a:gd name="T19" fmla="*/ 16 h 98"/>
                <a:gd name="T20" fmla="*/ 34 w 107"/>
                <a:gd name="T21" fmla="*/ 25 h 98"/>
                <a:gd name="T22" fmla="*/ 24 w 107"/>
                <a:gd name="T23" fmla="*/ 49 h 98"/>
                <a:gd name="T24" fmla="*/ 0 w 107"/>
                <a:gd name="T25" fmla="*/ 81 h 98"/>
                <a:gd name="T26" fmla="*/ 0 w 107"/>
                <a:gd name="T27" fmla="*/ 9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7" h="98">
                  <a:moveTo>
                    <a:pt x="0" y="97"/>
                  </a:moveTo>
                  <a:lnTo>
                    <a:pt x="9" y="90"/>
                  </a:lnTo>
                  <a:lnTo>
                    <a:pt x="49" y="90"/>
                  </a:lnTo>
                  <a:lnTo>
                    <a:pt x="49" y="74"/>
                  </a:lnTo>
                  <a:lnTo>
                    <a:pt x="65" y="66"/>
                  </a:lnTo>
                  <a:lnTo>
                    <a:pt x="65" y="25"/>
                  </a:lnTo>
                  <a:lnTo>
                    <a:pt x="106" y="25"/>
                  </a:lnTo>
                  <a:lnTo>
                    <a:pt x="106" y="9"/>
                  </a:lnTo>
                  <a:lnTo>
                    <a:pt x="49" y="0"/>
                  </a:lnTo>
                  <a:lnTo>
                    <a:pt x="40" y="16"/>
                  </a:lnTo>
                  <a:lnTo>
                    <a:pt x="34" y="25"/>
                  </a:lnTo>
                  <a:lnTo>
                    <a:pt x="24" y="49"/>
                  </a:lnTo>
                  <a:lnTo>
                    <a:pt x="0" y="81"/>
                  </a:lnTo>
                  <a:lnTo>
                    <a:pt x="0" y="9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7" name="Freeform 178">
              <a:extLst>
                <a:ext uri="{FF2B5EF4-FFF2-40B4-BE49-F238E27FC236}">
                  <a16:creationId xmlns:a16="http://schemas.microsoft.com/office/drawing/2014/main" id="{A88C3610-9FB8-4780-9C5F-B40393B7AAA8}"/>
                </a:ext>
              </a:extLst>
            </p:cNvPr>
            <p:cNvSpPr>
              <a:spLocks/>
            </p:cNvSpPr>
            <p:nvPr/>
          </p:nvSpPr>
          <p:spPr bwMode="gray">
            <a:xfrm>
              <a:off x="3814763" y="4106863"/>
              <a:ext cx="150812" cy="106362"/>
            </a:xfrm>
            <a:custGeom>
              <a:avLst/>
              <a:gdLst>
                <a:gd name="T0" fmla="*/ 8 w 83"/>
                <a:gd name="T1" fmla="*/ 48 h 57"/>
                <a:gd name="T2" fmla="*/ 17 w 83"/>
                <a:gd name="T3" fmla="*/ 48 h 57"/>
                <a:gd name="T4" fmla="*/ 32 w 83"/>
                <a:gd name="T5" fmla="*/ 41 h 57"/>
                <a:gd name="T6" fmla="*/ 42 w 83"/>
                <a:gd name="T7" fmla="*/ 48 h 57"/>
                <a:gd name="T8" fmla="*/ 48 w 83"/>
                <a:gd name="T9" fmla="*/ 41 h 57"/>
                <a:gd name="T10" fmla="*/ 32 w 83"/>
                <a:gd name="T11" fmla="*/ 41 h 57"/>
                <a:gd name="T12" fmla="*/ 8 w 83"/>
                <a:gd name="T13" fmla="*/ 41 h 57"/>
                <a:gd name="T14" fmla="*/ 0 w 83"/>
                <a:gd name="T15" fmla="*/ 23 h 57"/>
                <a:gd name="T16" fmla="*/ 8 w 83"/>
                <a:gd name="T17" fmla="*/ 7 h 57"/>
                <a:gd name="T18" fmla="*/ 17 w 83"/>
                <a:gd name="T19" fmla="*/ 0 h 57"/>
                <a:gd name="T20" fmla="*/ 32 w 83"/>
                <a:gd name="T21" fmla="*/ 0 h 57"/>
                <a:gd name="T22" fmla="*/ 57 w 83"/>
                <a:gd name="T23" fmla="*/ 7 h 57"/>
                <a:gd name="T24" fmla="*/ 66 w 83"/>
                <a:gd name="T25" fmla="*/ 23 h 57"/>
                <a:gd name="T26" fmla="*/ 82 w 83"/>
                <a:gd name="T27" fmla="*/ 56 h 57"/>
                <a:gd name="T28" fmla="*/ 48 w 83"/>
                <a:gd name="T29" fmla="*/ 56 h 57"/>
                <a:gd name="T30" fmla="*/ 8 w 83"/>
                <a:gd name="T31" fmla="*/ 56 h 57"/>
                <a:gd name="T32" fmla="*/ 8 w 83"/>
                <a:gd name="T33" fmla="*/ 4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57">
                  <a:moveTo>
                    <a:pt x="8" y="48"/>
                  </a:moveTo>
                  <a:lnTo>
                    <a:pt x="17" y="48"/>
                  </a:lnTo>
                  <a:lnTo>
                    <a:pt x="32" y="41"/>
                  </a:lnTo>
                  <a:lnTo>
                    <a:pt x="42" y="48"/>
                  </a:lnTo>
                  <a:lnTo>
                    <a:pt x="48" y="41"/>
                  </a:lnTo>
                  <a:lnTo>
                    <a:pt x="32" y="41"/>
                  </a:lnTo>
                  <a:lnTo>
                    <a:pt x="8" y="41"/>
                  </a:lnTo>
                  <a:lnTo>
                    <a:pt x="0" y="23"/>
                  </a:lnTo>
                  <a:lnTo>
                    <a:pt x="8" y="7"/>
                  </a:lnTo>
                  <a:lnTo>
                    <a:pt x="17" y="0"/>
                  </a:lnTo>
                  <a:lnTo>
                    <a:pt x="32" y="0"/>
                  </a:lnTo>
                  <a:lnTo>
                    <a:pt x="57" y="7"/>
                  </a:lnTo>
                  <a:lnTo>
                    <a:pt x="66" y="23"/>
                  </a:lnTo>
                  <a:lnTo>
                    <a:pt x="82" y="56"/>
                  </a:lnTo>
                  <a:lnTo>
                    <a:pt x="48" y="56"/>
                  </a:lnTo>
                  <a:lnTo>
                    <a:pt x="8" y="56"/>
                  </a:lnTo>
                  <a:lnTo>
                    <a:pt x="8" y="4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8" name="Freeform 179">
              <a:extLst>
                <a:ext uri="{FF2B5EF4-FFF2-40B4-BE49-F238E27FC236}">
                  <a16:creationId xmlns:a16="http://schemas.microsoft.com/office/drawing/2014/main" id="{F84642B9-3800-45A2-A8C7-94B4061DC22E}"/>
                </a:ext>
              </a:extLst>
            </p:cNvPr>
            <p:cNvSpPr>
              <a:spLocks/>
            </p:cNvSpPr>
            <p:nvPr/>
          </p:nvSpPr>
          <p:spPr bwMode="gray">
            <a:xfrm>
              <a:off x="3829050" y="4183063"/>
              <a:ext cx="76200" cy="33337"/>
            </a:xfrm>
            <a:custGeom>
              <a:avLst/>
              <a:gdLst>
                <a:gd name="T0" fmla="*/ 0 w 41"/>
                <a:gd name="T1" fmla="*/ 16 h 17"/>
                <a:gd name="T2" fmla="*/ 9 w 41"/>
                <a:gd name="T3" fmla="*/ 16 h 17"/>
                <a:gd name="T4" fmla="*/ 24 w 41"/>
                <a:gd name="T5" fmla="*/ 0 h 17"/>
                <a:gd name="T6" fmla="*/ 34 w 41"/>
                <a:gd name="T7" fmla="*/ 16 h 17"/>
                <a:gd name="T8" fmla="*/ 40 w 41"/>
                <a:gd name="T9" fmla="*/ 0 h 17"/>
                <a:gd name="T10" fmla="*/ 24 w 41"/>
                <a:gd name="T11" fmla="*/ 0 h 17"/>
                <a:gd name="T12" fmla="*/ 0 w 41"/>
                <a:gd name="T13" fmla="*/ 0 h 17"/>
                <a:gd name="T14" fmla="*/ 0 w 41"/>
                <a:gd name="T15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17">
                  <a:moveTo>
                    <a:pt x="0" y="16"/>
                  </a:moveTo>
                  <a:lnTo>
                    <a:pt x="9" y="16"/>
                  </a:lnTo>
                  <a:lnTo>
                    <a:pt x="24" y="0"/>
                  </a:lnTo>
                  <a:lnTo>
                    <a:pt x="34" y="16"/>
                  </a:lnTo>
                  <a:lnTo>
                    <a:pt x="40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09" name="Freeform 180">
              <a:extLst>
                <a:ext uri="{FF2B5EF4-FFF2-40B4-BE49-F238E27FC236}">
                  <a16:creationId xmlns:a16="http://schemas.microsoft.com/office/drawing/2014/main" id="{5CF572D1-4ED8-4BB4-8043-030B0F8D0057}"/>
                </a:ext>
              </a:extLst>
            </p:cNvPr>
            <p:cNvSpPr>
              <a:spLocks/>
            </p:cNvSpPr>
            <p:nvPr/>
          </p:nvSpPr>
          <p:spPr bwMode="gray">
            <a:xfrm>
              <a:off x="3829050" y="4208463"/>
              <a:ext cx="76200" cy="53975"/>
            </a:xfrm>
            <a:custGeom>
              <a:avLst/>
              <a:gdLst>
                <a:gd name="T0" fmla="*/ 24 w 41"/>
                <a:gd name="T1" fmla="*/ 25 h 26"/>
                <a:gd name="T2" fmla="*/ 40 w 41"/>
                <a:gd name="T3" fmla="*/ 7 h 26"/>
                <a:gd name="T4" fmla="*/ 40 w 41"/>
                <a:gd name="T5" fmla="*/ 0 h 26"/>
                <a:gd name="T6" fmla="*/ 0 w 41"/>
                <a:gd name="T7" fmla="*/ 0 h 26"/>
                <a:gd name="T8" fmla="*/ 17 w 41"/>
                <a:gd name="T9" fmla="*/ 7 h 26"/>
                <a:gd name="T10" fmla="*/ 17 w 41"/>
                <a:gd name="T11" fmla="*/ 17 h 26"/>
                <a:gd name="T12" fmla="*/ 24 w 41"/>
                <a:gd name="T13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6">
                  <a:moveTo>
                    <a:pt x="24" y="25"/>
                  </a:moveTo>
                  <a:lnTo>
                    <a:pt x="40" y="7"/>
                  </a:lnTo>
                  <a:lnTo>
                    <a:pt x="40" y="0"/>
                  </a:lnTo>
                  <a:lnTo>
                    <a:pt x="0" y="0"/>
                  </a:lnTo>
                  <a:lnTo>
                    <a:pt x="17" y="7"/>
                  </a:lnTo>
                  <a:lnTo>
                    <a:pt x="17" y="17"/>
                  </a:lnTo>
                  <a:lnTo>
                    <a:pt x="24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0" name="Freeform 181">
              <a:extLst>
                <a:ext uri="{FF2B5EF4-FFF2-40B4-BE49-F238E27FC236}">
                  <a16:creationId xmlns:a16="http://schemas.microsoft.com/office/drawing/2014/main" id="{BABB1E0F-1147-4DDB-956A-3B4DBD25AE0B}"/>
                </a:ext>
              </a:extLst>
            </p:cNvPr>
            <p:cNvSpPr>
              <a:spLocks/>
            </p:cNvSpPr>
            <p:nvPr/>
          </p:nvSpPr>
          <p:spPr bwMode="gray">
            <a:xfrm>
              <a:off x="3873500" y="4208463"/>
              <a:ext cx="168275" cy="128587"/>
            </a:xfrm>
            <a:custGeom>
              <a:avLst/>
              <a:gdLst>
                <a:gd name="T0" fmla="*/ 82 w 91"/>
                <a:gd name="T1" fmla="*/ 66 h 67"/>
                <a:gd name="T2" fmla="*/ 90 w 91"/>
                <a:gd name="T3" fmla="*/ 66 h 67"/>
                <a:gd name="T4" fmla="*/ 90 w 91"/>
                <a:gd name="T5" fmla="*/ 57 h 67"/>
                <a:gd name="T6" fmla="*/ 90 w 91"/>
                <a:gd name="T7" fmla="*/ 48 h 67"/>
                <a:gd name="T8" fmla="*/ 90 w 91"/>
                <a:gd name="T9" fmla="*/ 41 h 67"/>
                <a:gd name="T10" fmla="*/ 90 w 91"/>
                <a:gd name="T11" fmla="*/ 32 h 67"/>
                <a:gd name="T12" fmla="*/ 75 w 91"/>
                <a:gd name="T13" fmla="*/ 0 h 67"/>
                <a:gd name="T14" fmla="*/ 57 w 91"/>
                <a:gd name="T15" fmla="*/ 7 h 67"/>
                <a:gd name="T16" fmla="*/ 41 w 91"/>
                <a:gd name="T17" fmla="*/ 7 h 67"/>
                <a:gd name="T18" fmla="*/ 50 w 91"/>
                <a:gd name="T19" fmla="*/ 0 h 67"/>
                <a:gd name="T20" fmla="*/ 16 w 91"/>
                <a:gd name="T21" fmla="*/ 0 h 67"/>
                <a:gd name="T22" fmla="*/ 16 w 91"/>
                <a:gd name="T23" fmla="*/ 7 h 67"/>
                <a:gd name="T24" fmla="*/ 0 w 91"/>
                <a:gd name="T25" fmla="*/ 25 h 67"/>
                <a:gd name="T26" fmla="*/ 25 w 91"/>
                <a:gd name="T27" fmla="*/ 41 h 67"/>
                <a:gd name="T28" fmla="*/ 34 w 91"/>
                <a:gd name="T29" fmla="*/ 32 h 67"/>
                <a:gd name="T30" fmla="*/ 41 w 91"/>
                <a:gd name="T31" fmla="*/ 32 h 67"/>
                <a:gd name="T32" fmla="*/ 57 w 91"/>
                <a:gd name="T33" fmla="*/ 48 h 67"/>
                <a:gd name="T34" fmla="*/ 57 w 91"/>
                <a:gd name="T35" fmla="*/ 57 h 67"/>
                <a:gd name="T36" fmla="*/ 65 w 91"/>
                <a:gd name="T37" fmla="*/ 48 h 67"/>
                <a:gd name="T38" fmla="*/ 75 w 91"/>
                <a:gd name="T39" fmla="*/ 66 h 67"/>
                <a:gd name="T40" fmla="*/ 82 w 91"/>
                <a:gd name="T41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67">
                  <a:moveTo>
                    <a:pt x="82" y="66"/>
                  </a:moveTo>
                  <a:lnTo>
                    <a:pt x="90" y="66"/>
                  </a:lnTo>
                  <a:lnTo>
                    <a:pt x="90" y="57"/>
                  </a:lnTo>
                  <a:lnTo>
                    <a:pt x="90" y="48"/>
                  </a:lnTo>
                  <a:lnTo>
                    <a:pt x="90" y="41"/>
                  </a:lnTo>
                  <a:lnTo>
                    <a:pt x="90" y="32"/>
                  </a:lnTo>
                  <a:lnTo>
                    <a:pt x="75" y="0"/>
                  </a:lnTo>
                  <a:lnTo>
                    <a:pt x="57" y="7"/>
                  </a:lnTo>
                  <a:lnTo>
                    <a:pt x="41" y="7"/>
                  </a:lnTo>
                  <a:lnTo>
                    <a:pt x="50" y="0"/>
                  </a:lnTo>
                  <a:lnTo>
                    <a:pt x="16" y="0"/>
                  </a:lnTo>
                  <a:lnTo>
                    <a:pt x="16" y="7"/>
                  </a:lnTo>
                  <a:lnTo>
                    <a:pt x="0" y="25"/>
                  </a:lnTo>
                  <a:lnTo>
                    <a:pt x="25" y="41"/>
                  </a:lnTo>
                  <a:lnTo>
                    <a:pt x="34" y="32"/>
                  </a:lnTo>
                  <a:lnTo>
                    <a:pt x="41" y="32"/>
                  </a:lnTo>
                  <a:lnTo>
                    <a:pt x="57" y="48"/>
                  </a:lnTo>
                  <a:lnTo>
                    <a:pt x="57" y="57"/>
                  </a:lnTo>
                  <a:lnTo>
                    <a:pt x="65" y="48"/>
                  </a:lnTo>
                  <a:lnTo>
                    <a:pt x="75" y="66"/>
                  </a:lnTo>
                  <a:lnTo>
                    <a:pt x="82" y="6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1" name="Freeform 182">
              <a:extLst>
                <a:ext uri="{FF2B5EF4-FFF2-40B4-BE49-F238E27FC236}">
                  <a16:creationId xmlns:a16="http://schemas.microsoft.com/office/drawing/2014/main" id="{2619C51C-00D6-4F82-8D6B-A57A3D52710A}"/>
                </a:ext>
              </a:extLst>
            </p:cNvPr>
            <p:cNvSpPr>
              <a:spLocks/>
            </p:cNvSpPr>
            <p:nvPr/>
          </p:nvSpPr>
          <p:spPr bwMode="gray">
            <a:xfrm>
              <a:off x="3921125" y="4271963"/>
              <a:ext cx="58738" cy="76200"/>
            </a:xfrm>
            <a:custGeom>
              <a:avLst/>
              <a:gdLst>
                <a:gd name="T0" fmla="*/ 0 w 33"/>
                <a:gd name="T1" fmla="*/ 9 h 41"/>
                <a:gd name="T2" fmla="*/ 9 w 33"/>
                <a:gd name="T3" fmla="*/ 0 h 41"/>
                <a:gd name="T4" fmla="*/ 16 w 33"/>
                <a:gd name="T5" fmla="*/ 0 h 41"/>
                <a:gd name="T6" fmla="*/ 32 w 33"/>
                <a:gd name="T7" fmla="*/ 16 h 41"/>
                <a:gd name="T8" fmla="*/ 32 w 33"/>
                <a:gd name="T9" fmla="*/ 25 h 41"/>
                <a:gd name="T10" fmla="*/ 16 w 33"/>
                <a:gd name="T11" fmla="*/ 40 h 41"/>
                <a:gd name="T12" fmla="*/ 9 w 33"/>
                <a:gd name="T13" fmla="*/ 34 h 41"/>
                <a:gd name="T14" fmla="*/ 0 w 33"/>
                <a:gd name="T15" fmla="*/ 34 h 41"/>
                <a:gd name="T16" fmla="*/ 0 w 33"/>
                <a:gd name="T17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41">
                  <a:moveTo>
                    <a:pt x="0" y="9"/>
                  </a:moveTo>
                  <a:lnTo>
                    <a:pt x="9" y="0"/>
                  </a:lnTo>
                  <a:lnTo>
                    <a:pt x="16" y="0"/>
                  </a:lnTo>
                  <a:lnTo>
                    <a:pt x="32" y="16"/>
                  </a:lnTo>
                  <a:lnTo>
                    <a:pt x="32" y="25"/>
                  </a:lnTo>
                  <a:lnTo>
                    <a:pt x="16" y="40"/>
                  </a:lnTo>
                  <a:lnTo>
                    <a:pt x="9" y="34"/>
                  </a:lnTo>
                  <a:lnTo>
                    <a:pt x="0" y="34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2" name="Freeform 183">
              <a:extLst>
                <a:ext uri="{FF2B5EF4-FFF2-40B4-BE49-F238E27FC236}">
                  <a16:creationId xmlns:a16="http://schemas.microsoft.com/office/drawing/2014/main" id="{0197FED7-97C2-4D55-AEF6-A05BB0919B09}"/>
                </a:ext>
              </a:extLst>
            </p:cNvPr>
            <p:cNvSpPr>
              <a:spLocks/>
            </p:cNvSpPr>
            <p:nvPr/>
          </p:nvSpPr>
          <p:spPr bwMode="gray">
            <a:xfrm>
              <a:off x="3949700" y="4303713"/>
              <a:ext cx="111125" cy="109537"/>
            </a:xfrm>
            <a:custGeom>
              <a:avLst/>
              <a:gdLst>
                <a:gd name="T0" fmla="*/ 58 w 59"/>
                <a:gd name="T1" fmla="*/ 58 h 59"/>
                <a:gd name="T2" fmla="*/ 58 w 59"/>
                <a:gd name="T3" fmla="*/ 42 h 59"/>
                <a:gd name="T4" fmla="*/ 41 w 59"/>
                <a:gd name="T5" fmla="*/ 33 h 59"/>
                <a:gd name="T6" fmla="*/ 41 w 59"/>
                <a:gd name="T7" fmla="*/ 18 h 59"/>
                <a:gd name="T8" fmla="*/ 34 w 59"/>
                <a:gd name="T9" fmla="*/ 18 h 59"/>
                <a:gd name="T10" fmla="*/ 24 w 59"/>
                <a:gd name="T11" fmla="*/ 0 h 59"/>
                <a:gd name="T12" fmla="*/ 16 w 59"/>
                <a:gd name="T13" fmla="*/ 9 h 59"/>
                <a:gd name="T14" fmla="*/ 0 w 59"/>
                <a:gd name="T15" fmla="*/ 24 h 59"/>
                <a:gd name="T16" fmla="*/ 41 w 59"/>
                <a:gd name="T17" fmla="*/ 58 h 59"/>
                <a:gd name="T18" fmla="*/ 58 w 59"/>
                <a:gd name="T19" fmla="*/ 5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9">
                  <a:moveTo>
                    <a:pt x="58" y="58"/>
                  </a:moveTo>
                  <a:lnTo>
                    <a:pt x="58" y="42"/>
                  </a:lnTo>
                  <a:lnTo>
                    <a:pt x="41" y="33"/>
                  </a:lnTo>
                  <a:lnTo>
                    <a:pt x="41" y="18"/>
                  </a:lnTo>
                  <a:lnTo>
                    <a:pt x="34" y="18"/>
                  </a:lnTo>
                  <a:lnTo>
                    <a:pt x="24" y="0"/>
                  </a:lnTo>
                  <a:lnTo>
                    <a:pt x="16" y="9"/>
                  </a:lnTo>
                  <a:lnTo>
                    <a:pt x="0" y="24"/>
                  </a:lnTo>
                  <a:lnTo>
                    <a:pt x="41" y="58"/>
                  </a:lnTo>
                  <a:lnTo>
                    <a:pt x="58" y="5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3" name="Freeform 184">
              <a:extLst>
                <a:ext uri="{FF2B5EF4-FFF2-40B4-BE49-F238E27FC236}">
                  <a16:creationId xmlns:a16="http://schemas.microsoft.com/office/drawing/2014/main" id="{CF930826-D577-4C90-A6F3-110D8406F717}"/>
                </a:ext>
              </a:extLst>
            </p:cNvPr>
            <p:cNvSpPr>
              <a:spLocks/>
            </p:cNvSpPr>
            <p:nvPr/>
          </p:nvSpPr>
          <p:spPr bwMode="gray">
            <a:xfrm>
              <a:off x="4217988" y="4243388"/>
              <a:ext cx="50800" cy="119062"/>
            </a:xfrm>
            <a:custGeom>
              <a:avLst/>
              <a:gdLst>
                <a:gd name="T0" fmla="*/ 17 w 26"/>
                <a:gd name="T1" fmla="*/ 0 h 65"/>
                <a:gd name="T2" fmla="*/ 0 w 26"/>
                <a:gd name="T3" fmla="*/ 0 h 65"/>
                <a:gd name="T4" fmla="*/ 9 w 26"/>
                <a:gd name="T5" fmla="*/ 31 h 65"/>
                <a:gd name="T6" fmla="*/ 17 w 26"/>
                <a:gd name="T7" fmla="*/ 55 h 65"/>
                <a:gd name="T8" fmla="*/ 17 w 26"/>
                <a:gd name="T9" fmla="*/ 64 h 65"/>
                <a:gd name="T10" fmla="*/ 25 w 26"/>
                <a:gd name="T11" fmla="*/ 64 h 65"/>
                <a:gd name="T12" fmla="*/ 25 w 26"/>
                <a:gd name="T13" fmla="*/ 31 h 65"/>
                <a:gd name="T14" fmla="*/ 25 w 26"/>
                <a:gd name="T15" fmla="*/ 15 h 65"/>
                <a:gd name="T16" fmla="*/ 17 w 26"/>
                <a:gd name="T17" fmla="*/ 8 h 65"/>
                <a:gd name="T18" fmla="*/ 17 w 26"/>
                <a:gd name="T1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65">
                  <a:moveTo>
                    <a:pt x="17" y="0"/>
                  </a:moveTo>
                  <a:lnTo>
                    <a:pt x="0" y="0"/>
                  </a:lnTo>
                  <a:lnTo>
                    <a:pt x="9" y="31"/>
                  </a:lnTo>
                  <a:lnTo>
                    <a:pt x="17" y="55"/>
                  </a:lnTo>
                  <a:lnTo>
                    <a:pt x="17" y="64"/>
                  </a:lnTo>
                  <a:lnTo>
                    <a:pt x="25" y="64"/>
                  </a:lnTo>
                  <a:lnTo>
                    <a:pt x="25" y="31"/>
                  </a:lnTo>
                  <a:lnTo>
                    <a:pt x="25" y="15"/>
                  </a:lnTo>
                  <a:lnTo>
                    <a:pt x="17" y="8"/>
                  </a:lnTo>
                  <a:lnTo>
                    <a:pt x="17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4" name="Freeform 185">
              <a:extLst>
                <a:ext uri="{FF2B5EF4-FFF2-40B4-BE49-F238E27FC236}">
                  <a16:creationId xmlns:a16="http://schemas.microsoft.com/office/drawing/2014/main" id="{40DD050F-2AB9-40DC-8CB3-3B5FB6A04966}"/>
                </a:ext>
              </a:extLst>
            </p:cNvPr>
            <p:cNvSpPr>
              <a:spLocks/>
            </p:cNvSpPr>
            <p:nvPr/>
          </p:nvSpPr>
          <p:spPr bwMode="gray">
            <a:xfrm>
              <a:off x="4449763" y="4457700"/>
              <a:ext cx="41275" cy="30163"/>
            </a:xfrm>
            <a:custGeom>
              <a:avLst/>
              <a:gdLst>
                <a:gd name="T0" fmla="*/ 22 w 23"/>
                <a:gd name="T1" fmla="*/ 0 h 17"/>
                <a:gd name="T2" fmla="*/ 22 w 23"/>
                <a:gd name="T3" fmla="*/ 16 h 17"/>
                <a:gd name="T4" fmla="*/ 6 w 23"/>
                <a:gd name="T5" fmla="*/ 16 h 17"/>
                <a:gd name="T6" fmla="*/ 0 w 23"/>
                <a:gd name="T7" fmla="*/ 16 h 17"/>
                <a:gd name="T8" fmla="*/ 6 w 23"/>
                <a:gd name="T9" fmla="*/ 0 h 17"/>
                <a:gd name="T10" fmla="*/ 22 w 23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17">
                  <a:moveTo>
                    <a:pt x="22" y="0"/>
                  </a:moveTo>
                  <a:lnTo>
                    <a:pt x="22" y="16"/>
                  </a:lnTo>
                  <a:lnTo>
                    <a:pt x="6" y="16"/>
                  </a:lnTo>
                  <a:lnTo>
                    <a:pt x="0" y="16"/>
                  </a:lnTo>
                  <a:lnTo>
                    <a:pt x="6" y="0"/>
                  </a:lnTo>
                  <a:lnTo>
                    <a:pt x="22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5" name="Freeform 186">
              <a:extLst>
                <a:ext uri="{FF2B5EF4-FFF2-40B4-BE49-F238E27FC236}">
                  <a16:creationId xmlns:a16="http://schemas.microsoft.com/office/drawing/2014/main" id="{9C94E52F-96AD-4114-91F0-4A45E307A46A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9450" y="4424363"/>
              <a:ext cx="185738" cy="214312"/>
            </a:xfrm>
            <a:custGeom>
              <a:avLst/>
              <a:gdLst>
                <a:gd name="T0" fmla="*/ 65 w 99"/>
                <a:gd name="T1" fmla="*/ 9 h 115"/>
                <a:gd name="T2" fmla="*/ 65 w 99"/>
                <a:gd name="T3" fmla="*/ 24 h 115"/>
                <a:gd name="T4" fmla="*/ 25 w 99"/>
                <a:gd name="T5" fmla="*/ 18 h 115"/>
                <a:gd name="T6" fmla="*/ 25 w 99"/>
                <a:gd name="T7" fmla="*/ 33 h 115"/>
                <a:gd name="T8" fmla="*/ 33 w 99"/>
                <a:gd name="T9" fmla="*/ 24 h 115"/>
                <a:gd name="T10" fmla="*/ 41 w 99"/>
                <a:gd name="T11" fmla="*/ 33 h 115"/>
                <a:gd name="T12" fmla="*/ 41 w 99"/>
                <a:gd name="T13" fmla="*/ 41 h 115"/>
                <a:gd name="T14" fmla="*/ 41 w 99"/>
                <a:gd name="T15" fmla="*/ 74 h 115"/>
                <a:gd name="T16" fmla="*/ 18 w 99"/>
                <a:gd name="T17" fmla="*/ 74 h 115"/>
                <a:gd name="T18" fmla="*/ 9 w 99"/>
                <a:gd name="T19" fmla="*/ 81 h 115"/>
                <a:gd name="T20" fmla="*/ 9 w 99"/>
                <a:gd name="T21" fmla="*/ 90 h 115"/>
                <a:gd name="T22" fmla="*/ 0 w 99"/>
                <a:gd name="T23" fmla="*/ 90 h 115"/>
                <a:gd name="T24" fmla="*/ 0 w 99"/>
                <a:gd name="T25" fmla="*/ 98 h 115"/>
                <a:gd name="T26" fmla="*/ 18 w 99"/>
                <a:gd name="T27" fmla="*/ 114 h 115"/>
                <a:gd name="T28" fmla="*/ 18 w 99"/>
                <a:gd name="T29" fmla="*/ 106 h 115"/>
                <a:gd name="T30" fmla="*/ 25 w 99"/>
                <a:gd name="T31" fmla="*/ 106 h 115"/>
                <a:gd name="T32" fmla="*/ 41 w 99"/>
                <a:gd name="T33" fmla="*/ 106 h 115"/>
                <a:gd name="T34" fmla="*/ 58 w 99"/>
                <a:gd name="T35" fmla="*/ 98 h 115"/>
                <a:gd name="T36" fmla="*/ 65 w 99"/>
                <a:gd name="T37" fmla="*/ 74 h 115"/>
                <a:gd name="T38" fmla="*/ 81 w 99"/>
                <a:gd name="T39" fmla="*/ 58 h 115"/>
                <a:gd name="T40" fmla="*/ 98 w 99"/>
                <a:gd name="T41" fmla="*/ 0 h 115"/>
                <a:gd name="T42" fmla="*/ 75 w 99"/>
                <a:gd name="T43" fmla="*/ 9 h 115"/>
                <a:gd name="T44" fmla="*/ 65 w 99"/>
                <a:gd name="T45" fmla="*/ 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9" h="115">
                  <a:moveTo>
                    <a:pt x="65" y="9"/>
                  </a:moveTo>
                  <a:lnTo>
                    <a:pt x="65" y="24"/>
                  </a:lnTo>
                  <a:lnTo>
                    <a:pt x="25" y="18"/>
                  </a:lnTo>
                  <a:lnTo>
                    <a:pt x="25" y="33"/>
                  </a:lnTo>
                  <a:lnTo>
                    <a:pt x="33" y="24"/>
                  </a:lnTo>
                  <a:lnTo>
                    <a:pt x="41" y="33"/>
                  </a:lnTo>
                  <a:lnTo>
                    <a:pt x="41" y="41"/>
                  </a:lnTo>
                  <a:lnTo>
                    <a:pt x="41" y="74"/>
                  </a:lnTo>
                  <a:lnTo>
                    <a:pt x="18" y="74"/>
                  </a:lnTo>
                  <a:lnTo>
                    <a:pt x="9" y="81"/>
                  </a:lnTo>
                  <a:lnTo>
                    <a:pt x="9" y="90"/>
                  </a:lnTo>
                  <a:lnTo>
                    <a:pt x="0" y="90"/>
                  </a:lnTo>
                  <a:lnTo>
                    <a:pt x="0" y="98"/>
                  </a:lnTo>
                  <a:lnTo>
                    <a:pt x="18" y="114"/>
                  </a:lnTo>
                  <a:lnTo>
                    <a:pt x="18" y="106"/>
                  </a:lnTo>
                  <a:lnTo>
                    <a:pt x="25" y="106"/>
                  </a:lnTo>
                  <a:lnTo>
                    <a:pt x="41" y="106"/>
                  </a:lnTo>
                  <a:lnTo>
                    <a:pt x="58" y="98"/>
                  </a:lnTo>
                  <a:lnTo>
                    <a:pt x="65" y="74"/>
                  </a:lnTo>
                  <a:lnTo>
                    <a:pt x="81" y="58"/>
                  </a:lnTo>
                  <a:lnTo>
                    <a:pt x="98" y="0"/>
                  </a:lnTo>
                  <a:lnTo>
                    <a:pt x="75" y="9"/>
                  </a:lnTo>
                  <a:lnTo>
                    <a:pt x="65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6" name="Freeform 187">
              <a:extLst>
                <a:ext uri="{FF2B5EF4-FFF2-40B4-BE49-F238E27FC236}">
                  <a16:creationId xmlns:a16="http://schemas.microsoft.com/office/drawing/2014/main" id="{416A1DF2-67E1-4FC3-8B69-0D6C18BDA9C5}"/>
                </a:ext>
              </a:extLst>
            </p:cNvPr>
            <p:cNvSpPr>
              <a:spLocks/>
            </p:cNvSpPr>
            <p:nvPr/>
          </p:nvSpPr>
          <p:spPr bwMode="gray">
            <a:xfrm>
              <a:off x="4911725" y="4530725"/>
              <a:ext cx="47625" cy="47625"/>
            </a:xfrm>
            <a:custGeom>
              <a:avLst/>
              <a:gdLst>
                <a:gd name="T0" fmla="*/ 25 w 26"/>
                <a:gd name="T1" fmla="*/ 23 h 24"/>
                <a:gd name="T2" fmla="*/ 9 w 26"/>
                <a:gd name="T3" fmla="*/ 23 h 24"/>
                <a:gd name="T4" fmla="*/ 0 w 26"/>
                <a:gd name="T5" fmla="*/ 23 h 24"/>
                <a:gd name="T6" fmla="*/ 9 w 26"/>
                <a:gd name="T7" fmla="*/ 7 h 24"/>
                <a:gd name="T8" fmla="*/ 25 w 26"/>
                <a:gd name="T9" fmla="*/ 0 h 24"/>
                <a:gd name="T10" fmla="*/ 25 w 26"/>
                <a:gd name="T11" fmla="*/ 16 h 24"/>
                <a:gd name="T12" fmla="*/ 25 w 26"/>
                <a:gd name="T13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4">
                  <a:moveTo>
                    <a:pt x="25" y="23"/>
                  </a:moveTo>
                  <a:lnTo>
                    <a:pt x="9" y="23"/>
                  </a:lnTo>
                  <a:lnTo>
                    <a:pt x="0" y="23"/>
                  </a:lnTo>
                  <a:lnTo>
                    <a:pt x="9" y="7"/>
                  </a:lnTo>
                  <a:lnTo>
                    <a:pt x="25" y="0"/>
                  </a:lnTo>
                  <a:lnTo>
                    <a:pt x="25" y="16"/>
                  </a:lnTo>
                  <a:lnTo>
                    <a:pt x="25" y="2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7" name="Freeform 188">
              <a:extLst>
                <a:ext uri="{FF2B5EF4-FFF2-40B4-BE49-F238E27FC236}">
                  <a16:creationId xmlns:a16="http://schemas.microsoft.com/office/drawing/2014/main" id="{56ABFFCF-FE6A-44E2-A9A0-44C3008F28DE}"/>
                </a:ext>
              </a:extLst>
            </p:cNvPr>
            <p:cNvSpPr>
              <a:spLocks/>
            </p:cNvSpPr>
            <p:nvPr/>
          </p:nvSpPr>
          <p:spPr bwMode="gray">
            <a:xfrm>
              <a:off x="4927600" y="4575175"/>
              <a:ext cx="31750" cy="46038"/>
            </a:xfrm>
            <a:custGeom>
              <a:avLst/>
              <a:gdLst>
                <a:gd name="T0" fmla="*/ 16 w 17"/>
                <a:gd name="T1" fmla="*/ 0 h 26"/>
                <a:gd name="T2" fmla="*/ 16 w 17"/>
                <a:gd name="T3" fmla="*/ 9 h 26"/>
                <a:gd name="T4" fmla="*/ 0 w 17"/>
                <a:gd name="T5" fmla="*/ 25 h 26"/>
                <a:gd name="T6" fmla="*/ 0 w 17"/>
                <a:gd name="T7" fmla="*/ 9 h 26"/>
                <a:gd name="T8" fmla="*/ 0 w 17"/>
                <a:gd name="T9" fmla="*/ 0 h 26"/>
                <a:gd name="T10" fmla="*/ 16 w 17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26">
                  <a:moveTo>
                    <a:pt x="16" y="0"/>
                  </a:moveTo>
                  <a:lnTo>
                    <a:pt x="16" y="9"/>
                  </a:lnTo>
                  <a:lnTo>
                    <a:pt x="0" y="25"/>
                  </a:lnTo>
                  <a:lnTo>
                    <a:pt x="0" y="9"/>
                  </a:lnTo>
                  <a:lnTo>
                    <a:pt x="0" y="0"/>
                  </a:lnTo>
                  <a:lnTo>
                    <a:pt x="16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8" name="Freeform 189">
              <a:extLst>
                <a:ext uri="{FF2B5EF4-FFF2-40B4-BE49-F238E27FC236}">
                  <a16:creationId xmlns:a16="http://schemas.microsoft.com/office/drawing/2014/main" id="{85BF8FED-4F41-4396-8268-FAF51BB9DB85}"/>
                </a:ext>
              </a:extLst>
            </p:cNvPr>
            <p:cNvSpPr>
              <a:spLocks/>
            </p:cNvSpPr>
            <p:nvPr/>
          </p:nvSpPr>
          <p:spPr bwMode="gray">
            <a:xfrm>
              <a:off x="4508500" y="4926013"/>
              <a:ext cx="317500" cy="303212"/>
            </a:xfrm>
            <a:custGeom>
              <a:avLst/>
              <a:gdLst>
                <a:gd name="T0" fmla="*/ 56 w 172"/>
                <a:gd name="T1" fmla="*/ 162 h 163"/>
                <a:gd name="T2" fmla="*/ 49 w 172"/>
                <a:gd name="T3" fmla="*/ 146 h 163"/>
                <a:gd name="T4" fmla="*/ 32 w 172"/>
                <a:gd name="T5" fmla="*/ 99 h 163"/>
                <a:gd name="T6" fmla="*/ 32 w 172"/>
                <a:gd name="T7" fmla="*/ 75 h 163"/>
                <a:gd name="T8" fmla="*/ 0 w 172"/>
                <a:gd name="T9" fmla="*/ 9 h 163"/>
                <a:gd name="T10" fmla="*/ 0 w 172"/>
                <a:gd name="T11" fmla="*/ 0 h 163"/>
                <a:gd name="T12" fmla="*/ 16 w 172"/>
                <a:gd name="T13" fmla="*/ 0 h 163"/>
                <a:gd name="T14" fmla="*/ 32 w 172"/>
                <a:gd name="T15" fmla="*/ 0 h 163"/>
                <a:gd name="T16" fmla="*/ 81 w 172"/>
                <a:gd name="T17" fmla="*/ 9 h 163"/>
                <a:gd name="T18" fmla="*/ 97 w 172"/>
                <a:gd name="T19" fmla="*/ 9 h 163"/>
                <a:gd name="T20" fmla="*/ 130 w 172"/>
                <a:gd name="T21" fmla="*/ 16 h 163"/>
                <a:gd name="T22" fmla="*/ 146 w 172"/>
                <a:gd name="T23" fmla="*/ 9 h 163"/>
                <a:gd name="T24" fmla="*/ 153 w 172"/>
                <a:gd name="T25" fmla="*/ 0 h 163"/>
                <a:gd name="T26" fmla="*/ 171 w 172"/>
                <a:gd name="T27" fmla="*/ 9 h 163"/>
                <a:gd name="T28" fmla="*/ 153 w 172"/>
                <a:gd name="T29" fmla="*/ 25 h 163"/>
                <a:gd name="T30" fmla="*/ 146 w 172"/>
                <a:gd name="T31" fmla="*/ 16 h 163"/>
                <a:gd name="T32" fmla="*/ 121 w 172"/>
                <a:gd name="T33" fmla="*/ 16 h 163"/>
                <a:gd name="T34" fmla="*/ 112 w 172"/>
                <a:gd name="T35" fmla="*/ 65 h 163"/>
                <a:gd name="T36" fmla="*/ 106 w 172"/>
                <a:gd name="T37" fmla="*/ 75 h 163"/>
                <a:gd name="T38" fmla="*/ 106 w 172"/>
                <a:gd name="T39" fmla="*/ 106 h 163"/>
                <a:gd name="T40" fmla="*/ 106 w 172"/>
                <a:gd name="T41" fmla="*/ 155 h 163"/>
                <a:gd name="T42" fmla="*/ 89 w 172"/>
                <a:gd name="T43" fmla="*/ 162 h 163"/>
                <a:gd name="T44" fmla="*/ 72 w 172"/>
                <a:gd name="T45" fmla="*/ 162 h 163"/>
                <a:gd name="T46" fmla="*/ 66 w 172"/>
                <a:gd name="T47" fmla="*/ 155 h 163"/>
                <a:gd name="T48" fmla="*/ 56 w 172"/>
                <a:gd name="T49" fmla="*/ 16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72" h="163">
                  <a:moveTo>
                    <a:pt x="56" y="162"/>
                  </a:moveTo>
                  <a:lnTo>
                    <a:pt x="49" y="146"/>
                  </a:lnTo>
                  <a:lnTo>
                    <a:pt x="32" y="99"/>
                  </a:lnTo>
                  <a:lnTo>
                    <a:pt x="32" y="75"/>
                  </a:lnTo>
                  <a:lnTo>
                    <a:pt x="0" y="9"/>
                  </a:lnTo>
                  <a:lnTo>
                    <a:pt x="0" y="0"/>
                  </a:lnTo>
                  <a:lnTo>
                    <a:pt x="16" y="0"/>
                  </a:lnTo>
                  <a:lnTo>
                    <a:pt x="32" y="0"/>
                  </a:lnTo>
                  <a:lnTo>
                    <a:pt x="81" y="9"/>
                  </a:lnTo>
                  <a:lnTo>
                    <a:pt x="97" y="9"/>
                  </a:lnTo>
                  <a:lnTo>
                    <a:pt x="130" y="16"/>
                  </a:lnTo>
                  <a:lnTo>
                    <a:pt x="146" y="9"/>
                  </a:lnTo>
                  <a:lnTo>
                    <a:pt x="153" y="0"/>
                  </a:lnTo>
                  <a:lnTo>
                    <a:pt x="171" y="9"/>
                  </a:lnTo>
                  <a:lnTo>
                    <a:pt x="153" y="25"/>
                  </a:lnTo>
                  <a:lnTo>
                    <a:pt x="146" y="16"/>
                  </a:lnTo>
                  <a:lnTo>
                    <a:pt x="121" y="16"/>
                  </a:lnTo>
                  <a:lnTo>
                    <a:pt x="112" y="65"/>
                  </a:lnTo>
                  <a:lnTo>
                    <a:pt x="106" y="75"/>
                  </a:lnTo>
                  <a:lnTo>
                    <a:pt x="106" y="106"/>
                  </a:lnTo>
                  <a:lnTo>
                    <a:pt x="106" y="155"/>
                  </a:lnTo>
                  <a:lnTo>
                    <a:pt x="89" y="162"/>
                  </a:lnTo>
                  <a:lnTo>
                    <a:pt x="72" y="162"/>
                  </a:lnTo>
                  <a:lnTo>
                    <a:pt x="66" y="155"/>
                  </a:lnTo>
                  <a:lnTo>
                    <a:pt x="56" y="16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19" name="Freeform 190">
              <a:extLst>
                <a:ext uri="{FF2B5EF4-FFF2-40B4-BE49-F238E27FC236}">
                  <a16:creationId xmlns:a16="http://schemas.microsoft.com/office/drawing/2014/main" id="{EAB2FC75-194B-4D18-9B87-03385F8027D6}"/>
                </a:ext>
              </a:extLst>
            </p:cNvPr>
            <p:cNvSpPr>
              <a:spLocks/>
            </p:cNvSpPr>
            <p:nvPr/>
          </p:nvSpPr>
          <p:spPr bwMode="gray">
            <a:xfrm>
              <a:off x="4508500" y="4649788"/>
              <a:ext cx="298450" cy="303212"/>
            </a:xfrm>
            <a:custGeom>
              <a:avLst/>
              <a:gdLst>
                <a:gd name="T0" fmla="*/ 0 w 162"/>
                <a:gd name="T1" fmla="*/ 146 h 163"/>
                <a:gd name="T2" fmla="*/ 16 w 162"/>
                <a:gd name="T3" fmla="*/ 146 h 163"/>
                <a:gd name="T4" fmla="*/ 32 w 162"/>
                <a:gd name="T5" fmla="*/ 146 h 163"/>
                <a:gd name="T6" fmla="*/ 81 w 162"/>
                <a:gd name="T7" fmla="*/ 155 h 163"/>
                <a:gd name="T8" fmla="*/ 97 w 162"/>
                <a:gd name="T9" fmla="*/ 155 h 163"/>
                <a:gd name="T10" fmla="*/ 130 w 162"/>
                <a:gd name="T11" fmla="*/ 162 h 163"/>
                <a:gd name="T12" fmla="*/ 146 w 162"/>
                <a:gd name="T13" fmla="*/ 155 h 163"/>
                <a:gd name="T14" fmla="*/ 130 w 162"/>
                <a:gd name="T15" fmla="*/ 139 h 163"/>
                <a:gd name="T16" fmla="*/ 130 w 162"/>
                <a:gd name="T17" fmla="*/ 99 h 163"/>
                <a:gd name="T18" fmla="*/ 161 w 162"/>
                <a:gd name="T19" fmla="*/ 90 h 163"/>
                <a:gd name="T20" fmla="*/ 153 w 162"/>
                <a:gd name="T21" fmla="*/ 65 h 163"/>
                <a:gd name="T22" fmla="*/ 130 w 162"/>
                <a:gd name="T23" fmla="*/ 74 h 163"/>
                <a:gd name="T24" fmla="*/ 130 w 162"/>
                <a:gd name="T25" fmla="*/ 65 h 163"/>
                <a:gd name="T26" fmla="*/ 137 w 162"/>
                <a:gd name="T27" fmla="*/ 59 h 163"/>
                <a:gd name="T28" fmla="*/ 130 w 162"/>
                <a:gd name="T29" fmla="*/ 50 h 163"/>
                <a:gd name="T30" fmla="*/ 130 w 162"/>
                <a:gd name="T31" fmla="*/ 25 h 163"/>
                <a:gd name="T32" fmla="*/ 112 w 162"/>
                <a:gd name="T33" fmla="*/ 17 h 163"/>
                <a:gd name="T34" fmla="*/ 97 w 162"/>
                <a:gd name="T35" fmla="*/ 17 h 163"/>
                <a:gd name="T36" fmla="*/ 97 w 162"/>
                <a:gd name="T37" fmla="*/ 25 h 163"/>
                <a:gd name="T38" fmla="*/ 81 w 162"/>
                <a:gd name="T39" fmla="*/ 34 h 163"/>
                <a:gd name="T40" fmla="*/ 66 w 162"/>
                <a:gd name="T41" fmla="*/ 17 h 163"/>
                <a:gd name="T42" fmla="*/ 66 w 162"/>
                <a:gd name="T43" fmla="*/ 0 h 163"/>
                <a:gd name="T44" fmla="*/ 56 w 162"/>
                <a:gd name="T45" fmla="*/ 0 h 163"/>
                <a:gd name="T46" fmla="*/ 24 w 162"/>
                <a:gd name="T47" fmla="*/ 0 h 163"/>
                <a:gd name="T48" fmla="*/ 9 w 162"/>
                <a:gd name="T49" fmla="*/ 9 h 163"/>
                <a:gd name="T50" fmla="*/ 16 w 162"/>
                <a:gd name="T51" fmla="*/ 34 h 163"/>
                <a:gd name="T52" fmla="*/ 16 w 162"/>
                <a:gd name="T53" fmla="*/ 40 h 163"/>
                <a:gd name="T54" fmla="*/ 24 w 162"/>
                <a:gd name="T55" fmla="*/ 74 h 163"/>
                <a:gd name="T56" fmla="*/ 24 w 162"/>
                <a:gd name="T57" fmla="*/ 90 h 163"/>
                <a:gd name="T58" fmla="*/ 9 w 162"/>
                <a:gd name="T59" fmla="*/ 99 h 163"/>
                <a:gd name="T60" fmla="*/ 0 w 162"/>
                <a:gd name="T61" fmla="*/ 131 h 163"/>
                <a:gd name="T62" fmla="*/ 0 w 162"/>
                <a:gd name="T63" fmla="*/ 14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2" h="163">
                  <a:moveTo>
                    <a:pt x="0" y="146"/>
                  </a:moveTo>
                  <a:lnTo>
                    <a:pt x="16" y="146"/>
                  </a:lnTo>
                  <a:lnTo>
                    <a:pt x="32" y="146"/>
                  </a:lnTo>
                  <a:lnTo>
                    <a:pt x="81" y="155"/>
                  </a:lnTo>
                  <a:lnTo>
                    <a:pt x="97" y="155"/>
                  </a:lnTo>
                  <a:lnTo>
                    <a:pt x="130" y="162"/>
                  </a:lnTo>
                  <a:lnTo>
                    <a:pt x="146" y="155"/>
                  </a:lnTo>
                  <a:lnTo>
                    <a:pt x="130" y="139"/>
                  </a:lnTo>
                  <a:lnTo>
                    <a:pt x="130" y="99"/>
                  </a:lnTo>
                  <a:lnTo>
                    <a:pt x="161" y="90"/>
                  </a:lnTo>
                  <a:lnTo>
                    <a:pt x="153" y="65"/>
                  </a:lnTo>
                  <a:lnTo>
                    <a:pt x="130" y="74"/>
                  </a:lnTo>
                  <a:lnTo>
                    <a:pt x="130" y="65"/>
                  </a:lnTo>
                  <a:lnTo>
                    <a:pt x="137" y="59"/>
                  </a:lnTo>
                  <a:lnTo>
                    <a:pt x="130" y="50"/>
                  </a:lnTo>
                  <a:lnTo>
                    <a:pt x="130" y="25"/>
                  </a:lnTo>
                  <a:lnTo>
                    <a:pt x="112" y="17"/>
                  </a:lnTo>
                  <a:lnTo>
                    <a:pt x="97" y="17"/>
                  </a:lnTo>
                  <a:lnTo>
                    <a:pt x="97" y="25"/>
                  </a:lnTo>
                  <a:lnTo>
                    <a:pt x="81" y="34"/>
                  </a:lnTo>
                  <a:lnTo>
                    <a:pt x="66" y="17"/>
                  </a:lnTo>
                  <a:lnTo>
                    <a:pt x="66" y="0"/>
                  </a:lnTo>
                  <a:lnTo>
                    <a:pt x="56" y="0"/>
                  </a:lnTo>
                  <a:lnTo>
                    <a:pt x="24" y="0"/>
                  </a:lnTo>
                  <a:lnTo>
                    <a:pt x="9" y="9"/>
                  </a:lnTo>
                  <a:lnTo>
                    <a:pt x="16" y="34"/>
                  </a:lnTo>
                  <a:lnTo>
                    <a:pt x="16" y="40"/>
                  </a:lnTo>
                  <a:lnTo>
                    <a:pt x="24" y="74"/>
                  </a:lnTo>
                  <a:lnTo>
                    <a:pt x="24" y="90"/>
                  </a:lnTo>
                  <a:lnTo>
                    <a:pt x="9" y="99"/>
                  </a:lnTo>
                  <a:lnTo>
                    <a:pt x="0" y="131"/>
                  </a:lnTo>
                  <a:lnTo>
                    <a:pt x="0" y="14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0" name="Freeform 191">
              <a:extLst>
                <a:ext uri="{FF2B5EF4-FFF2-40B4-BE49-F238E27FC236}">
                  <a16:creationId xmlns:a16="http://schemas.microsoft.com/office/drawing/2014/main" id="{38E087D4-F4E3-4909-A151-0E315712AB90}"/>
                </a:ext>
              </a:extLst>
            </p:cNvPr>
            <p:cNvSpPr>
              <a:spLocks/>
            </p:cNvSpPr>
            <p:nvPr/>
          </p:nvSpPr>
          <p:spPr bwMode="gray">
            <a:xfrm>
              <a:off x="4524375" y="4621213"/>
              <a:ext cx="31750" cy="34925"/>
            </a:xfrm>
            <a:custGeom>
              <a:avLst/>
              <a:gdLst>
                <a:gd name="T0" fmla="*/ 16 w 17"/>
                <a:gd name="T1" fmla="*/ 0 h 17"/>
                <a:gd name="T2" fmla="*/ 0 w 17"/>
                <a:gd name="T3" fmla="*/ 16 h 17"/>
                <a:gd name="T4" fmla="*/ 0 w 17"/>
                <a:gd name="T5" fmla="*/ 8 h 17"/>
                <a:gd name="T6" fmla="*/ 0 w 17"/>
                <a:gd name="T7" fmla="*/ 0 h 17"/>
                <a:gd name="T8" fmla="*/ 16 w 17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6" y="0"/>
                  </a:moveTo>
                  <a:lnTo>
                    <a:pt x="0" y="16"/>
                  </a:lnTo>
                  <a:lnTo>
                    <a:pt x="0" y="8"/>
                  </a:lnTo>
                  <a:lnTo>
                    <a:pt x="0" y="0"/>
                  </a:lnTo>
                  <a:lnTo>
                    <a:pt x="16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1" name="Freeform 192">
              <a:extLst>
                <a:ext uri="{FF2B5EF4-FFF2-40B4-BE49-F238E27FC236}">
                  <a16:creationId xmlns:a16="http://schemas.microsoft.com/office/drawing/2014/main" id="{8A6E826B-5EB5-4B59-B8BF-E3ED4CB39B32}"/>
                </a:ext>
              </a:extLst>
            </p:cNvPr>
            <p:cNvSpPr>
              <a:spLocks/>
            </p:cNvSpPr>
            <p:nvPr/>
          </p:nvSpPr>
          <p:spPr bwMode="gray">
            <a:xfrm>
              <a:off x="4524375" y="4621213"/>
              <a:ext cx="31750" cy="34925"/>
            </a:xfrm>
            <a:custGeom>
              <a:avLst/>
              <a:gdLst>
                <a:gd name="T0" fmla="*/ 16 w 17"/>
                <a:gd name="T1" fmla="*/ 0 h 17"/>
                <a:gd name="T2" fmla="*/ 0 w 17"/>
                <a:gd name="T3" fmla="*/ 16 h 17"/>
                <a:gd name="T4" fmla="*/ 0 w 17"/>
                <a:gd name="T5" fmla="*/ 8 h 17"/>
                <a:gd name="T6" fmla="*/ 0 w 17"/>
                <a:gd name="T7" fmla="*/ 0 h 17"/>
                <a:gd name="T8" fmla="*/ 16 w 17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16" y="0"/>
                  </a:moveTo>
                  <a:lnTo>
                    <a:pt x="0" y="16"/>
                  </a:lnTo>
                  <a:lnTo>
                    <a:pt x="0" y="8"/>
                  </a:lnTo>
                  <a:lnTo>
                    <a:pt x="0" y="0"/>
                  </a:lnTo>
                  <a:lnTo>
                    <a:pt x="16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2" name="Freeform 193">
              <a:extLst>
                <a:ext uri="{FF2B5EF4-FFF2-40B4-BE49-F238E27FC236}">
                  <a16:creationId xmlns:a16="http://schemas.microsoft.com/office/drawing/2014/main" id="{3A93627A-D7C5-4675-99C7-8BD2CCF16E1A}"/>
                </a:ext>
              </a:extLst>
            </p:cNvPr>
            <p:cNvSpPr>
              <a:spLocks/>
            </p:cNvSpPr>
            <p:nvPr/>
          </p:nvSpPr>
          <p:spPr bwMode="gray">
            <a:xfrm>
              <a:off x="4611688" y="5043488"/>
              <a:ext cx="392112" cy="352425"/>
            </a:xfrm>
            <a:custGeom>
              <a:avLst/>
              <a:gdLst>
                <a:gd name="T0" fmla="*/ 196 w 213"/>
                <a:gd name="T1" fmla="*/ 10 h 188"/>
                <a:gd name="T2" fmla="*/ 202 w 213"/>
                <a:gd name="T3" fmla="*/ 57 h 188"/>
                <a:gd name="T4" fmla="*/ 196 w 213"/>
                <a:gd name="T5" fmla="*/ 57 h 188"/>
                <a:gd name="T6" fmla="*/ 187 w 213"/>
                <a:gd name="T7" fmla="*/ 65 h 188"/>
                <a:gd name="T8" fmla="*/ 196 w 213"/>
                <a:gd name="T9" fmla="*/ 74 h 188"/>
                <a:gd name="T10" fmla="*/ 202 w 213"/>
                <a:gd name="T11" fmla="*/ 65 h 188"/>
                <a:gd name="T12" fmla="*/ 212 w 213"/>
                <a:gd name="T13" fmla="*/ 65 h 188"/>
                <a:gd name="T14" fmla="*/ 212 w 213"/>
                <a:gd name="T15" fmla="*/ 74 h 188"/>
                <a:gd name="T16" fmla="*/ 212 w 213"/>
                <a:gd name="T17" fmla="*/ 97 h 188"/>
                <a:gd name="T18" fmla="*/ 196 w 213"/>
                <a:gd name="T19" fmla="*/ 105 h 188"/>
                <a:gd name="T20" fmla="*/ 180 w 213"/>
                <a:gd name="T21" fmla="*/ 130 h 188"/>
                <a:gd name="T22" fmla="*/ 155 w 213"/>
                <a:gd name="T23" fmla="*/ 153 h 188"/>
                <a:gd name="T24" fmla="*/ 139 w 213"/>
                <a:gd name="T25" fmla="*/ 171 h 188"/>
                <a:gd name="T26" fmla="*/ 115 w 213"/>
                <a:gd name="T27" fmla="*/ 178 h 188"/>
                <a:gd name="T28" fmla="*/ 97 w 213"/>
                <a:gd name="T29" fmla="*/ 178 h 188"/>
                <a:gd name="T30" fmla="*/ 74 w 213"/>
                <a:gd name="T31" fmla="*/ 178 h 188"/>
                <a:gd name="T32" fmla="*/ 50 w 213"/>
                <a:gd name="T33" fmla="*/ 187 h 188"/>
                <a:gd name="T34" fmla="*/ 41 w 213"/>
                <a:gd name="T35" fmla="*/ 187 h 188"/>
                <a:gd name="T36" fmla="*/ 33 w 213"/>
                <a:gd name="T37" fmla="*/ 178 h 188"/>
                <a:gd name="T38" fmla="*/ 25 w 213"/>
                <a:gd name="T39" fmla="*/ 153 h 188"/>
                <a:gd name="T40" fmla="*/ 25 w 213"/>
                <a:gd name="T41" fmla="*/ 147 h 188"/>
                <a:gd name="T42" fmla="*/ 10 w 213"/>
                <a:gd name="T43" fmla="*/ 97 h 188"/>
                <a:gd name="T44" fmla="*/ 0 w 213"/>
                <a:gd name="T45" fmla="*/ 97 h 188"/>
                <a:gd name="T46" fmla="*/ 10 w 213"/>
                <a:gd name="T47" fmla="*/ 90 h 188"/>
                <a:gd name="T48" fmla="*/ 16 w 213"/>
                <a:gd name="T49" fmla="*/ 97 h 188"/>
                <a:gd name="T50" fmla="*/ 33 w 213"/>
                <a:gd name="T51" fmla="*/ 97 h 188"/>
                <a:gd name="T52" fmla="*/ 50 w 213"/>
                <a:gd name="T53" fmla="*/ 90 h 188"/>
                <a:gd name="T54" fmla="*/ 50 w 213"/>
                <a:gd name="T55" fmla="*/ 41 h 188"/>
                <a:gd name="T56" fmla="*/ 56 w 213"/>
                <a:gd name="T57" fmla="*/ 50 h 188"/>
                <a:gd name="T58" fmla="*/ 56 w 213"/>
                <a:gd name="T59" fmla="*/ 65 h 188"/>
                <a:gd name="T60" fmla="*/ 74 w 213"/>
                <a:gd name="T61" fmla="*/ 65 h 188"/>
                <a:gd name="T62" fmla="*/ 97 w 213"/>
                <a:gd name="T63" fmla="*/ 50 h 188"/>
                <a:gd name="T64" fmla="*/ 105 w 213"/>
                <a:gd name="T65" fmla="*/ 57 h 188"/>
                <a:gd name="T66" fmla="*/ 115 w 213"/>
                <a:gd name="T67" fmla="*/ 50 h 188"/>
                <a:gd name="T68" fmla="*/ 147 w 213"/>
                <a:gd name="T69" fmla="*/ 16 h 188"/>
                <a:gd name="T70" fmla="*/ 171 w 213"/>
                <a:gd name="T71" fmla="*/ 0 h 188"/>
                <a:gd name="T72" fmla="*/ 187 w 213"/>
                <a:gd name="T73" fmla="*/ 10 h 188"/>
                <a:gd name="T74" fmla="*/ 196 w 213"/>
                <a:gd name="T75" fmla="*/ 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13" h="188">
                  <a:moveTo>
                    <a:pt x="196" y="10"/>
                  </a:moveTo>
                  <a:lnTo>
                    <a:pt x="202" y="57"/>
                  </a:lnTo>
                  <a:lnTo>
                    <a:pt x="196" y="57"/>
                  </a:lnTo>
                  <a:lnTo>
                    <a:pt x="187" y="65"/>
                  </a:lnTo>
                  <a:lnTo>
                    <a:pt x="196" y="74"/>
                  </a:lnTo>
                  <a:lnTo>
                    <a:pt x="202" y="65"/>
                  </a:lnTo>
                  <a:lnTo>
                    <a:pt x="212" y="65"/>
                  </a:lnTo>
                  <a:lnTo>
                    <a:pt x="212" y="74"/>
                  </a:lnTo>
                  <a:lnTo>
                    <a:pt x="212" y="97"/>
                  </a:lnTo>
                  <a:lnTo>
                    <a:pt x="196" y="105"/>
                  </a:lnTo>
                  <a:lnTo>
                    <a:pt x="180" y="130"/>
                  </a:lnTo>
                  <a:lnTo>
                    <a:pt x="155" y="153"/>
                  </a:lnTo>
                  <a:lnTo>
                    <a:pt x="139" y="171"/>
                  </a:lnTo>
                  <a:lnTo>
                    <a:pt x="115" y="178"/>
                  </a:lnTo>
                  <a:lnTo>
                    <a:pt x="97" y="178"/>
                  </a:lnTo>
                  <a:lnTo>
                    <a:pt x="74" y="178"/>
                  </a:lnTo>
                  <a:lnTo>
                    <a:pt x="50" y="187"/>
                  </a:lnTo>
                  <a:lnTo>
                    <a:pt x="41" y="187"/>
                  </a:lnTo>
                  <a:lnTo>
                    <a:pt x="33" y="178"/>
                  </a:lnTo>
                  <a:lnTo>
                    <a:pt x="25" y="153"/>
                  </a:lnTo>
                  <a:lnTo>
                    <a:pt x="25" y="147"/>
                  </a:lnTo>
                  <a:lnTo>
                    <a:pt x="10" y="97"/>
                  </a:lnTo>
                  <a:lnTo>
                    <a:pt x="0" y="97"/>
                  </a:lnTo>
                  <a:lnTo>
                    <a:pt x="10" y="90"/>
                  </a:lnTo>
                  <a:lnTo>
                    <a:pt x="16" y="97"/>
                  </a:lnTo>
                  <a:lnTo>
                    <a:pt x="33" y="97"/>
                  </a:lnTo>
                  <a:lnTo>
                    <a:pt x="50" y="90"/>
                  </a:lnTo>
                  <a:lnTo>
                    <a:pt x="50" y="41"/>
                  </a:lnTo>
                  <a:lnTo>
                    <a:pt x="56" y="50"/>
                  </a:lnTo>
                  <a:lnTo>
                    <a:pt x="56" y="65"/>
                  </a:lnTo>
                  <a:lnTo>
                    <a:pt x="74" y="65"/>
                  </a:lnTo>
                  <a:lnTo>
                    <a:pt x="97" y="50"/>
                  </a:lnTo>
                  <a:lnTo>
                    <a:pt x="105" y="57"/>
                  </a:lnTo>
                  <a:lnTo>
                    <a:pt x="115" y="50"/>
                  </a:lnTo>
                  <a:lnTo>
                    <a:pt x="147" y="16"/>
                  </a:lnTo>
                  <a:lnTo>
                    <a:pt x="171" y="0"/>
                  </a:lnTo>
                  <a:lnTo>
                    <a:pt x="187" y="10"/>
                  </a:lnTo>
                  <a:lnTo>
                    <a:pt x="196" y="1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3" name="Freeform 194">
              <a:extLst>
                <a:ext uri="{FF2B5EF4-FFF2-40B4-BE49-F238E27FC236}">
                  <a16:creationId xmlns:a16="http://schemas.microsoft.com/office/drawing/2014/main" id="{0B38D09B-22CA-4AD7-86AB-D29D53A358C8}"/>
                </a:ext>
              </a:extLst>
            </p:cNvPr>
            <p:cNvSpPr>
              <a:spLocks/>
            </p:cNvSpPr>
            <p:nvPr/>
          </p:nvSpPr>
          <p:spPr bwMode="gray">
            <a:xfrm>
              <a:off x="4702175" y="4941888"/>
              <a:ext cx="227013" cy="227012"/>
            </a:xfrm>
            <a:custGeom>
              <a:avLst/>
              <a:gdLst>
                <a:gd name="T0" fmla="*/ 0 w 122"/>
                <a:gd name="T1" fmla="*/ 97 h 122"/>
                <a:gd name="T2" fmla="*/ 6 w 122"/>
                <a:gd name="T3" fmla="*/ 106 h 122"/>
                <a:gd name="T4" fmla="*/ 6 w 122"/>
                <a:gd name="T5" fmla="*/ 121 h 122"/>
                <a:gd name="T6" fmla="*/ 24 w 122"/>
                <a:gd name="T7" fmla="*/ 121 h 122"/>
                <a:gd name="T8" fmla="*/ 47 w 122"/>
                <a:gd name="T9" fmla="*/ 106 h 122"/>
                <a:gd name="T10" fmla="*/ 55 w 122"/>
                <a:gd name="T11" fmla="*/ 113 h 122"/>
                <a:gd name="T12" fmla="*/ 65 w 122"/>
                <a:gd name="T13" fmla="*/ 106 h 122"/>
                <a:gd name="T14" fmla="*/ 97 w 122"/>
                <a:gd name="T15" fmla="*/ 72 h 122"/>
                <a:gd name="T16" fmla="*/ 121 w 122"/>
                <a:gd name="T17" fmla="*/ 56 h 122"/>
                <a:gd name="T18" fmla="*/ 105 w 122"/>
                <a:gd name="T19" fmla="*/ 56 h 122"/>
                <a:gd name="T20" fmla="*/ 97 w 122"/>
                <a:gd name="T21" fmla="*/ 41 h 122"/>
                <a:gd name="T22" fmla="*/ 80 w 122"/>
                <a:gd name="T23" fmla="*/ 24 h 122"/>
                <a:gd name="T24" fmla="*/ 65 w 122"/>
                <a:gd name="T25" fmla="*/ 0 h 122"/>
                <a:gd name="T26" fmla="*/ 47 w 122"/>
                <a:gd name="T27" fmla="*/ 16 h 122"/>
                <a:gd name="T28" fmla="*/ 40 w 122"/>
                <a:gd name="T29" fmla="*/ 7 h 122"/>
                <a:gd name="T30" fmla="*/ 15 w 122"/>
                <a:gd name="T31" fmla="*/ 7 h 122"/>
                <a:gd name="T32" fmla="*/ 6 w 122"/>
                <a:gd name="T33" fmla="*/ 56 h 122"/>
                <a:gd name="T34" fmla="*/ 0 w 122"/>
                <a:gd name="T35" fmla="*/ 66 h 122"/>
                <a:gd name="T36" fmla="*/ 0 w 122"/>
                <a:gd name="T37" fmla="*/ 9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2" h="122">
                  <a:moveTo>
                    <a:pt x="0" y="97"/>
                  </a:moveTo>
                  <a:lnTo>
                    <a:pt x="6" y="106"/>
                  </a:lnTo>
                  <a:lnTo>
                    <a:pt x="6" y="121"/>
                  </a:lnTo>
                  <a:lnTo>
                    <a:pt x="24" y="121"/>
                  </a:lnTo>
                  <a:lnTo>
                    <a:pt x="47" y="106"/>
                  </a:lnTo>
                  <a:lnTo>
                    <a:pt x="55" y="113"/>
                  </a:lnTo>
                  <a:lnTo>
                    <a:pt x="65" y="106"/>
                  </a:lnTo>
                  <a:lnTo>
                    <a:pt x="97" y="72"/>
                  </a:lnTo>
                  <a:lnTo>
                    <a:pt x="121" y="56"/>
                  </a:lnTo>
                  <a:lnTo>
                    <a:pt x="105" y="56"/>
                  </a:lnTo>
                  <a:lnTo>
                    <a:pt x="97" y="41"/>
                  </a:lnTo>
                  <a:lnTo>
                    <a:pt x="80" y="24"/>
                  </a:lnTo>
                  <a:lnTo>
                    <a:pt x="65" y="0"/>
                  </a:lnTo>
                  <a:lnTo>
                    <a:pt x="47" y="16"/>
                  </a:lnTo>
                  <a:lnTo>
                    <a:pt x="40" y="7"/>
                  </a:lnTo>
                  <a:lnTo>
                    <a:pt x="15" y="7"/>
                  </a:lnTo>
                  <a:lnTo>
                    <a:pt x="6" y="56"/>
                  </a:lnTo>
                  <a:lnTo>
                    <a:pt x="0" y="66"/>
                  </a:lnTo>
                  <a:lnTo>
                    <a:pt x="0" y="9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4" name="Freeform 195">
              <a:extLst>
                <a:ext uri="{FF2B5EF4-FFF2-40B4-BE49-F238E27FC236}">
                  <a16:creationId xmlns:a16="http://schemas.microsoft.com/office/drawing/2014/main" id="{71F132CB-0008-4F4F-BB82-4352AC45690C}"/>
                </a:ext>
              </a:extLst>
            </p:cNvPr>
            <p:cNvSpPr>
              <a:spLocks/>
            </p:cNvSpPr>
            <p:nvPr/>
          </p:nvSpPr>
          <p:spPr bwMode="gray">
            <a:xfrm>
              <a:off x="4822825" y="4897438"/>
              <a:ext cx="196850" cy="169862"/>
            </a:xfrm>
            <a:custGeom>
              <a:avLst/>
              <a:gdLst>
                <a:gd name="T0" fmla="*/ 65 w 106"/>
                <a:gd name="T1" fmla="*/ 0 h 91"/>
                <a:gd name="T2" fmla="*/ 47 w 106"/>
                <a:gd name="T3" fmla="*/ 0 h 91"/>
                <a:gd name="T4" fmla="*/ 47 w 106"/>
                <a:gd name="T5" fmla="*/ 8 h 91"/>
                <a:gd name="T6" fmla="*/ 24 w 106"/>
                <a:gd name="T7" fmla="*/ 24 h 91"/>
                <a:gd name="T8" fmla="*/ 0 w 106"/>
                <a:gd name="T9" fmla="*/ 24 h 91"/>
                <a:gd name="T10" fmla="*/ 15 w 106"/>
                <a:gd name="T11" fmla="*/ 48 h 91"/>
                <a:gd name="T12" fmla="*/ 32 w 106"/>
                <a:gd name="T13" fmla="*/ 65 h 91"/>
                <a:gd name="T14" fmla="*/ 40 w 106"/>
                <a:gd name="T15" fmla="*/ 80 h 91"/>
                <a:gd name="T16" fmla="*/ 56 w 106"/>
                <a:gd name="T17" fmla="*/ 80 h 91"/>
                <a:gd name="T18" fmla="*/ 72 w 106"/>
                <a:gd name="T19" fmla="*/ 90 h 91"/>
                <a:gd name="T20" fmla="*/ 81 w 106"/>
                <a:gd name="T21" fmla="*/ 90 h 91"/>
                <a:gd name="T22" fmla="*/ 97 w 106"/>
                <a:gd name="T23" fmla="*/ 56 h 91"/>
                <a:gd name="T24" fmla="*/ 105 w 106"/>
                <a:gd name="T25" fmla="*/ 24 h 91"/>
                <a:gd name="T26" fmla="*/ 97 w 106"/>
                <a:gd name="T27" fmla="*/ 8 h 91"/>
                <a:gd name="T28" fmla="*/ 81 w 106"/>
                <a:gd name="T29" fmla="*/ 0 h 91"/>
                <a:gd name="T30" fmla="*/ 65 w 106"/>
                <a:gd name="T31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6" h="91">
                  <a:moveTo>
                    <a:pt x="65" y="0"/>
                  </a:moveTo>
                  <a:lnTo>
                    <a:pt x="47" y="0"/>
                  </a:lnTo>
                  <a:lnTo>
                    <a:pt x="47" y="8"/>
                  </a:lnTo>
                  <a:lnTo>
                    <a:pt x="24" y="24"/>
                  </a:lnTo>
                  <a:lnTo>
                    <a:pt x="0" y="24"/>
                  </a:lnTo>
                  <a:lnTo>
                    <a:pt x="15" y="48"/>
                  </a:lnTo>
                  <a:lnTo>
                    <a:pt x="32" y="65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72" y="90"/>
                  </a:lnTo>
                  <a:lnTo>
                    <a:pt x="81" y="90"/>
                  </a:lnTo>
                  <a:lnTo>
                    <a:pt x="97" y="56"/>
                  </a:lnTo>
                  <a:lnTo>
                    <a:pt x="105" y="24"/>
                  </a:lnTo>
                  <a:lnTo>
                    <a:pt x="97" y="8"/>
                  </a:lnTo>
                  <a:lnTo>
                    <a:pt x="81" y="0"/>
                  </a:lnTo>
                  <a:lnTo>
                    <a:pt x="65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5" name="Freeform 196">
              <a:extLst>
                <a:ext uri="{FF2B5EF4-FFF2-40B4-BE49-F238E27FC236}">
                  <a16:creationId xmlns:a16="http://schemas.microsoft.com/office/drawing/2014/main" id="{61F2447E-81ED-4486-93EB-BEB34266AF21}"/>
                </a:ext>
              </a:extLst>
            </p:cNvPr>
            <p:cNvSpPr>
              <a:spLocks/>
            </p:cNvSpPr>
            <p:nvPr/>
          </p:nvSpPr>
          <p:spPr bwMode="gray">
            <a:xfrm>
              <a:off x="4943475" y="4760913"/>
              <a:ext cx="257175" cy="407987"/>
            </a:xfrm>
            <a:custGeom>
              <a:avLst/>
              <a:gdLst>
                <a:gd name="T0" fmla="*/ 32 w 138"/>
                <a:gd name="T1" fmla="*/ 217 h 218"/>
                <a:gd name="T2" fmla="*/ 32 w 138"/>
                <a:gd name="T3" fmla="*/ 209 h 218"/>
                <a:gd name="T4" fmla="*/ 32 w 138"/>
                <a:gd name="T5" fmla="*/ 202 h 218"/>
                <a:gd name="T6" fmla="*/ 64 w 138"/>
                <a:gd name="T7" fmla="*/ 193 h 218"/>
                <a:gd name="T8" fmla="*/ 72 w 138"/>
                <a:gd name="T9" fmla="*/ 186 h 218"/>
                <a:gd name="T10" fmla="*/ 72 w 138"/>
                <a:gd name="T11" fmla="*/ 162 h 218"/>
                <a:gd name="T12" fmla="*/ 56 w 138"/>
                <a:gd name="T13" fmla="*/ 128 h 218"/>
                <a:gd name="T14" fmla="*/ 87 w 138"/>
                <a:gd name="T15" fmla="*/ 96 h 218"/>
                <a:gd name="T16" fmla="*/ 112 w 138"/>
                <a:gd name="T17" fmla="*/ 87 h 218"/>
                <a:gd name="T18" fmla="*/ 137 w 138"/>
                <a:gd name="T19" fmla="*/ 63 h 218"/>
                <a:gd name="T20" fmla="*/ 129 w 138"/>
                <a:gd name="T21" fmla="*/ 0 h 218"/>
                <a:gd name="T22" fmla="*/ 112 w 138"/>
                <a:gd name="T23" fmla="*/ 15 h 218"/>
                <a:gd name="T24" fmla="*/ 81 w 138"/>
                <a:gd name="T25" fmla="*/ 15 h 218"/>
                <a:gd name="T26" fmla="*/ 64 w 138"/>
                <a:gd name="T27" fmla="*/ 15 h 218"/>
                <a:gd name="T28" fmla="*/ 56 w 138"/>
                <a:gd name="T29" fmla="*/ 23 h 218"/>
                <a:gd name="T30" fmla="*/ 64 w 138"/>
                <a:gd name="T31" fmla="*/ 40 h 218"/>
                <a:gd name="T32" fmla="*/ 72 w 138"/>
                <a:gd name="T33" fmla="*/ 55 h 218"/>
                <a:gd name="T34" fmla="*/ 72 w 138"/>
                <a:gd name="T35" fmla="*/ 72 h 218"/>
                <a:gd name="T36" fmla="*/ 64 w 138"/>
                <a:gd name="T37" fmla="*/ 87 h 218"/>
                <a:gd name="T38" fmla="*/ 56 w 138"/>
                <a:gd name="T39" fmla="*/ 72 h 218"/>
                <a:gd name="T40" fmla="*/ 56 w 138"/>
                <a:gd name="T41" fmla="*/ 55 h 218"/>
                <a:gd name="T42" fmla="*/ 47 w 138"/>
                <a:gd name="T43" fmla="*/ 55 h 218"/>
                <a:gd name="T44" fmla="*/ 40 w 138"/>
                <a:gd name="T45" fmla="*/ 47 h 218"/>
                <a:gd name="T46" fmla="*/ 0 w 138"/>
                <a:gd name="T47" fmla="*/ 63 h 218"/>
                <a:gd name="T48" fmla="*/ 0 w 138"/>
                <a:gd name="T49" fmla="*/ 72 h 218"/>
                <a:gd name="T50" fmla="*/ 16 w 138"/>
                <a:gd name="T51" fmla="*/ 72 h 218"/>
                <a:gd name="T52" fmla="*/ 32 w 138"/>
                <a:gd name="T53" fmla="*/ 80 h 218"/>
                <a:gd name="T54" fmla="*/ 40 w 138"/>
                <a:gd name="T55" fmla="*/ 96 h 218"/>
                <a:gd name="T56" fmla="*/ 32 w 138"/>
                <a:gd name="T57" fmla="*/ 128 h 218"/>
                <a:gd name="T58" fmla="*/ 16 w 138"/>
                <a:gd name="T59" fmla="*/ 162 h 218"/>
                <a:gd name="T60" fmla="*/ 22 w 138"/>
                <a:gd name="T61" fmla="*/ 209 h 218"/>
                <a:gd name="T62" fmla="*/ 22 w 138"/>
                <a:gd name="T63" fmla="*/ 217 h 218"/>
                <a:gd name="T64" fmla="*/ 32 w 138"/>
                <a:gd name="T65" fmla="*/ 21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" h="218">
                  <a:moveTo>
                    <a:pt x="32" y="217"/>
                  </a:moveTo>
                  <a:lnTo>
                    <a:pt x="32" y="209"/>
                  </a:lnTo>
                  <a:lnTo>
                    <a:pt x="32" y="202"/>
                  </a:lnTo>
                  <a:lnTo>
                    <a:pt x="64" y="193"/>
                  </a:lnTo>
                  <a:lnTo>
                    <a:pt x="72" y="186"/>
                  </a:lnTo>
                  <a:lnTo>
                    <a:pt x="72" y="162"/>
                  </a:lnTo>
                  <a:lnTo>
                    <a:pt x="56" y="128"/>
                  </a:lnTo>
                  <a:lnTo>
                    <a:pt x="87" y="96"/>
                  </a:lnTo>
                  <a:lnTo>
                    <a:pt x="112" y="87"/>
                  </a:lnTo>
                  <a:lnTo>
                    <a:pt x="137" y="63"/>
                  </a:lnTo>
                  <a:lnTo>
                    <a:pt x="129" y="0"/>
                  </a:lnTo>
                  <a:lnTo>
                    <a:pt x="112" y="15"/>
                  </a:lnTo>
                  <a:lnTo>
                    <a:pt x="81" y="15"/>
                  </a:lnTo>
                  <a:lnTo>
                    <a:pt x="64" y="15"/>
                  </a:lnTo>
                  <a:lnTo>
                    <a:pt x="56" y="23"/>
                  </a:lnTo>
                  <a:lnTo>
                    <a:pt x="64" y="40"/>
                  </a:lnTo>
                  <a:lnTo>
                    <a:pt x="72" y="55"/>
                  </a:lnTo>
                  <a:lnTo>
                    <a:pt x="72" y="72"/>
                  </a:lnTo>
                  <a:lnTo>
                    <a:pt x="64" y="87"/>
                  </a:lnTo>
                  <a:lnTo>
                    <a:pt x="56" y="72"/>
                  </a:lnTo>
                  <a:lnTo>
                    <a:pt x="56" y="55"/>
                  </a:lnTo>
                  <a:lnTo>
                    <a:pt x="47" y="55"/>
                  </a:lnTo>
                  <a:lnTo>
                    <a:pt x="40" y="47"/>
                  </a:lnTo>
                  <a:lnTo>
                    <a:pt x="0" y="63"/>
                  </a:lnTo>
                  <a:lnTo>
                    <a:pt x="0" y="72"/>
                  </a:lnTo>
                  <a:lnTo>
                    <a:pt x="16" y="72"/>
                  </a:lnTo>
                  <a:lnTo>
                    <a:pt x="32" y="80"/>
                  </a:lnTo>
                  <a:lnTo>
                    <a:pt x="40" y="96"/>
                  </a:lnTo>
                  <a:lnTo>
                    <a:pt x="32" y="128"/>
                  </a:lnTo>
                  <a:lnTo>
                    <a:pt x="16" y="162"/>
                  </a:lnTo>
                  <a:lnTo>
                    <a:pt x="22" y="209"/>
                  </a:lnTo>
                  <a:lnTo>
                    <a:pt x="22" y="217"/>
                  </a:lnTo>
                  <a:lnTo>
                    <a:pt x="32" y="21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6" name="Freeform 197">
              <a:extLst>
                <a:ext uri="{FF2B5EF4-FFF2-40B4-BE49-F238E27FC236}">
                  <a16:creationId xmlns:a16="http://schemas.microsoft.com/office/drawing/2014/main" id="{7DB156A0-A2EB-4204-94B2-EF94458A3FB5}"/>
                </a:ext>
              </a:extLst>
            </p:cNvPr>
            <p:cNvSpPr>
              <a:spLocks/>
            </p:cNvSpPr>
            <p:nvPr/>
          </p:nvSpPr>
          <p:spPr bwMode="gray">
            <a:xfrm>
              <a:off x="4957763" y="5153025"/>
              <a:ext cx="31750" cy="34925"/>
            </a:xfrm>
            <a:custGeom>
              <a:avLst/>
              <a:gdLst>
                <a:gd name="T0" fmla="*/ 16 w 17"/>
                <a:gd name="T1" fmla="*/ 8 h 18"/>
                <a:gd name="T2" fmla="*/ 16 w 17"/>
                <a:gd name="T3" fmla="*/ 0 h 18"/>
                <a:gd name="T4" fmla="*/ 9 w 17"/>
                <a:gd name="T5" fmla="*/ 0 h 18"/>
                <a:gd name="T6" fmla="*/ 0 w 17"/>
                <a:gd name="T7" fmla="*/ 8 h 18"/>
                <a:gd name="T8" fmla="*/ 9 w 17"/>
                <a:gd name="T9" fmla="*/ 17 h 18"/>
                <a:gd name="T10" fmla="*/ 16 w 17"/>
                <a:gd name="T11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8">
                  <a:moveTo>
                    <a:pt x="16" y="8"/>
                  </a:moveTo>
                  <a:lnTo>
                    <a:pt x="16" y="0"/>
                  </a:lnTo>
                  <a:lnTo>
                    <a:pt x="9" y="0"/>
                  </a:lnTo>
                  <a:lnTo>
                    <a:pt x="0" y="8"/>
                  </a:lnTo>
                  <a:lnTo>
                    <a:pt x="9" y="17"/>
                  </a:lnTo>
                  <a:lnTo>
                    <a:pt x="16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7" name="Freeform 198">
              <a:extLst>
                <a:ext uri="{FF2B5EF4-FFF2-40B4-BE49-F238E27FC236}">
                  <a16:creationId xmlns:a16="http://schemas.microsoft.com/office/drawing/2014/main" id="{3324F4A5-C0ED-44D6-957E-D6BA8B380126}"/>
                </a:ext>
              </a:extLst>
            </p:cNvPr>
            <p:cNvSpPr>
              <a:spLocks/>
            </p:cNvSpPr>
            <p:nvPr/>
          </p:nvSpPr>
          <p:spPr bwMode="gray">
            <a:xfrm>
              <a:off x="4957763" y="5153025"/>
              <a:ext cx="31750" cy="34925"/>
            </a:xfrm>
            <a:custGeom>
              <a:avLst/>
              <a:gdLst>
                <a:gd name="T0" fmla="*/ 16 w 17"/>
                <a:gd name="T1" fmla="*/ 8 h 18"/>
                <a:gd name="T2" fmla="*/ 16 w 17"/>
                <a:gd name="T3" fmla="*/ 0 h 18"/>
                <a:gd name="T4" fmla="*/ 9 w 17"/>
                <a:gd name="T5" fmla="*/ 0 h 18"/>
                <a:gd name="T6" fmla="*/ 0 w 17"/>
                <a:gd name="T7" fmla="*/ 8 h 18"/>
                <a:gd name="T8" fmla="*/ 9 w 17"/>
                <a:gd name="T9" fmla="*/ 17 h 18"/>
                <a:gd name="T10" fmla="*/ 16 w 17"/>
                <a:gd name="T11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8">
                  <a:moveTo>
                    <a:pt x="16" y="8"/>
                  </a:moveTo>
                  <a:lnTo>
                    <a:pt x="16" y="0"/>
                  </a:lnTo>
                  <a:lnTo>
                    <a:pt x="9" y="0"/>
                  </a:lnTo>
                  <a:lnTo>
                    <a:pt x="0" y="8"/>
                  </a:lnTo>
                  <a:lnTo>
                    <a:pt x="9" y="17"/>
                  </a:lnTo>
                  <a:lnTo>
                    <a:pt x="16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8" name="Freeform 199">
              <a:extLst>
                <a:ext uri="{FF2B5EF4-FFF2-40B4-BE49-F238E27FC236}">
                  <a16:creationId xmlns:a16="http://schemas.microsoft.com/office/drawing/2014/main" id="{6E0FFDB1-8AE5-428F-91C0-4C52E9A25266}"/>
                </a:ext>
              </a:extLst>
            </p:cNvPr>
            <p:cNvSpPr>
              <a:spLocks/>
            </p:cNvSpPr>
            <p:nvPr/>
          </p:nvSpPr>
          <p:spPr bwMode="gray">
            <a:xfrm>
              <a:off x="2463800" y="5608638"/>
              <a:ext cx="33338" cy="63500"/>
            </a:xfrm>
            <a:custGeom>
              <a:avLst/>
              <a:gdLst>
                <a:gd name="T0" fmla="*/ 6 w 17"/>
                <a:gd name="T1" fmla="*/ 0 h 33"/>
                <a:gd name="T2" fmla="*/ 0 w 17"/>
                <a:gd name="T3" fmla="*/ 23 h 33"/>
                <a:gd name="T4" fmla="*/ 6 w 17"/>
                <a:gd name="T5" fmla="*/ 32 h 33"/>
                <a:gd name="T6" fmla="*/ 16 w 17"/>
                <a:gd name="T7" fmla="*/ 7 h 33"/>
                <a:gd name="T8" fmla="*/ 6 w 17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3">
                  <a:moveTo>
                    <a:pt x="6" y="0"/>
                  </a:moveTo>
                  <a:lnTo>
                    <a:pt x="0" y="23"/>
                  </a:lnTo>
                  <a:lnTo>
                    <a:pt x="6" y="32"/>
                  </a:lnTo>
                  <a:lnTo>
                    <a:pt x="16" y="7"/>
                  </a:lnTo>
                  <a:lnTo>
                    <a:pt x="6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29" name="Freeform 200">
              <a:extLst>
                <a:ext uri="{FF2B5EF4-FFF2-40B4-BE49-F238E27FC236}">
                  <a16:creationId xmlns:a16="http://schemas.microsoft.com/office/drawing/2014/main" id="{EEB6C06F-F7FA-4BA9-B4F9-4BBFE48A3C99}"/>
                </a:ext>
              </a:extLst>
            </p:cNvPr>
            <p:cNvSpPr>
              <a:spLocks/>
            </p:cNvSpPr>
            <p:nvPr/>
          </p:nvSpPr>
          <p:spPr bwMode="gray">
            <a:xfrm>
              <a:off x="2373313" y="4062413"/>
              <a:ext cx="44450" cy="30162"/>
            </a:xfrm>
            <a:custGeom>
              <a:avLst/>
              <a:gdLst>
                <a:gd name="T0" fmla="*/ 0 w 26"/>
                <a:gd name="T1" fmla="*/ 7 h 17"/>
                <a:gd name="T2" fmla="*/ 16 w 26"/>
                <a:gd name="T3" fmla="*/ 16 h 17"/>
                <a:gd name="T4" fmla="*/ 25 w 26"/>
                <a:gd name="T5" fmla="*/ 7 h 17"/>
                <a:gd name="T6" fmla="*/ 9 w 26"/>
                <a:gd name="T7" fmla="*/ 0 h 17"/>
                <a:gd name="T8" fmla="*/ 0 w 26"/>
                <a:gd name="T9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0" y="7"/>
                  </a:moveTo>
                  <a:lnTo>
                    <a:pt x="16" y="16"/>
                  </a:lnTo>
                  <a:lnTo>
                    <a:pt x="25" y="7"/>
                  </a:lnTo>
                  <a:lnTo>
                    <a:pt x="9" y="0"/>
                  </a:lnTo>
                  <a:lnTo>
                    <a:pt x="0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0" name="Freeform 201">
              <a:extLst>
                <a:ext uri="{FF2B5EF4-FFF2-40B4-BE49-F238E27FC236}">
                  <a16:creationId xmlns:a16="http://schemas.microsoft.com/office/drawing/2014/main" id="{90A52540-FED8-4205-BC4E-4370DBE69F3A}"/>
                </a:ext>
              </a:extLst>
            </p:cNvPr>
            <p:cNvSpPr>
              <a:spLocks/>
            </p:cNvSpPr>
            <p:nvPr/>
          </p:nvSpPr>
          <p:spPr bwMode="gray">
            <a:xfrm>
              <a:off x="2220913" y="3940175"/>
              <a:ext cx="242887" cy="95250"/>
            </a:xfrm>
            <a:custGeom>
              <a:avLst/>
              <a:gdLst>
                <a:gd name="T0" fmla="*/ 0 w 132"/>
                <a:gd name="T1" fmla="*/ 24 h 50"/>
                <a:gd name="T2" fmla="*/ 9 w 132"/>
                <a:gd name="T3" fmla="*/ 24 h 50"/>
                <a:gd name="T4" fmla="*/ 25 w 132"/>
                <a:gd name="T5" fmla="*/ 8 h 50"/>
                <a:gd name="T6" fmla="*/ 41 w 132"/>
                <a:gd name="T7" fmla="*/ 15 h 50"/>
                <a:gd name="T8" fmla="*/ 34 w 132"/>
                <a:gd name="T9" fmla="*/ 15 h 50"/>
                <a:gd name="T10" fmla="*/ 41 w 132"/>
                <a:gd name="T11" fmla="*/ 15 h 50"/>
                <a:gd name="T12" fmla="*/ 74 w 132"/>
                <a:gd name="T13" fmla="*/ 24 h 50"/>
                <a:gd name="T14" fmla="*/ 81 w 132"/>
                <a:gd name="T15" fmla="*/ 40 h 50"/>
                <a:gd name="T16" fmla="*/ 97 w 132"/>
                <a:gd name="T17" fmla="*/ 40 h 50"/>
                <a:gd name="T18" fmla="*/ 90 w 132"/>
                <a:gd name="T19" fmla="*/ 49 h 50"/>
                <a:gd name="T20" fmla="*/ 131 w 132"/>
                <a:gd name="T21" fmla="*/ 49 h 50"/>
                <a:gd name="T22" fmla="*/ 122 w 132"/>
                <a:gd name="T23" fmla="*/ 40 h 50"/>
                <a:gd name="T24" fmla="*/ 114 w 132"/>
                <a:gd name="T25" fmla="*/ 40 h 50"/>
                <a:gd name="T26" fmla="*/ 114 w 132"/>
                <a:gd name="T27" fmla="*/ 31 h 50"/>
                <a:gd name="T28" fmla="*/ 81 w 132"/>
                <a:gd name="T29" fmla="*/ 15 h 50"/>
                <a:gd name="T30" fmla="*/ 41 w 132"/>
                <a:gd name="T31" fmla="*/ 0 h 50"/>
                <a:gd name="T32" fmla="*/ 16 w 132"/>
                <a:gd name="T33" fmla="*/ 8 h 50"/>
                <a:gd name="T34" fmla="*/ 0 w 132"/>
                <a:gd name="T35" fmla="*/ 2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2" h="50">
                  <a:moveTo>
                    <a:pt x="0" y="24"/>
                  </a:moveTo>
                  <a:lnTo>
                    <a:pt x="9" y="24"/>
                  </a:lnTo>
                  <a:lnTo>
                    <a:pt x="25" y="8"/>
                  </a:lnTo>
                  <a:lnTo>
                    <a:pt x="41" y="15"/>
                  </a:lnTo>
                  <a:lnTo>
                    <a:pt x="34" y="15"/>
                  </a:lnTo>
                  <a:lnTo>
                    <a:pt x="41" y="15"/>
                  </a:lnTo>
                  <a:lnTo>
                    <a:pt x="74" y="24"/>
                  </a:lnTo>
                  <a:lnTo>
                    <a:pt x="81" y="40"/>
                  </a:lnTo>
                  <a:lnTo>
                    <a:pt x="97" y="40"/>
                  </a:lnTo>
                  <a:lnTo>
                    <a:pt x="90" y="49"/>
                  </a:lnTo>
                  <a:lnTo>
                    <a:pt x="131" y="49"/>
                  </a:lnTo>
                  <a:lnTo>
                    <a:pt x="122" y="40"/>
                  </a:lnTo>
                  <a:lnTo>
                    <a:pt x="114" y="40"/>
                  </a:lnTo>
                  <a:lnTo>
                    <a:pt x="114" y="31"/>
                  </a:lnTo>
                  <a:lnTo>
                    <a:pt x="81" y="15"/>
                  </a:lnTo>
                  <a:lnTo>
                    <a:pt x="41" y="0"/>
                  </a:lnTo>
                  <a:lnTo>
                    <a:pt x="16" y="8"/>
                  </a:lnTo>
                  <a:lnTo>
                    <a:pt x="0" y="2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1" name="Freeform 202">
              <a:extLst>
                <a:ext uri="{FF2B5EF4-FFF2-40B4-BE49-F238E27FC236}">
                  <a16:creationId xmlns:a16="http://schemas.microsoft.com/office/drawing/2014/main" id="{AA4BD056-A3D8-4820-B49F-AADF11BF6492}"/>
                </a:ext>
              </a:extLst>
            </p:cNvPr>
            <p:cNvSpPr>
              <a:spLocks/>
            </p:cNvSpPr>
            <p:nvPr/>
          </p:nvSpPr>
          <p:spPr bwMode="gray">
            <a:xfrm>
              <a:off x="2373313" y="3894138"/>
              <a:ext cx="30162" cy="49212"/>
            </a:xfrm>
            <a:custGeom>
              <a:avLst/>
              <a:gdLst>
                <a:gd name="T0" fmla="*/ 0 w 17"/>
                <a:gd name="T1" fmla="*/ 0 h 26"/>
                <a:gd name="T2" fmla="*/ 0 w 17"/>
                <a:gd name="T3" fmla="*/ 8 h 26"/>
                <a:gd name="T4" fmla="*/ 16 w 17"/>
                <a:gd name="T5" fmla="*/ 25 h 26"/>
                <a:gd name="T6" fmla="*/ 16 w 17"/>
                <a:gd name="T7" fmla="*/ 8 h 26"/>
                <a:gd name="T8" fmla="*/ 0 w 1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6">
                  <a:moveTo>
                    <a:pt x="0" y="0"/>
                  </a:moveTo>
                  <a:lnTo>
                    <a:pt x="0" y="8"/>
                  </a:lnTo>
                  <a:lnTo>
                    <a:pt x="16" y="25"/>
                  </a:lnTo>
                  <a:lnTo>
                    <a:pt x="16" y="8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2" name="Freeform 203">
              <a:extLst>
                <a:ext uri="{FF2B5EF4-FFF2-40B4-BE49-F238E27FC236}">
                  <a16:creationId xmlns:a16="http://schemas.microsoft.com/office/drawing/2014/main" id="{3E0A6348-E269-427F-80FB-027B18FC1ECC}"/>
                </a:ext>
              </a:extLst>
            </p:cNvPr>
            <p:cNvSpPr>
              <a:spLocks/>
            </p:cNvSpPr>
            <p:nvPr/>
          </p:nvSpPr>
          <p:spPr bwMode="gray">
            <a:xfrm>
              <a:off x="2162175" y="2392363"/>
              <a:ext cx="165100" cy="171450"/>
            </a:xfrm>
            <a:custGeom>
              <a:avLst/>
              <a:gdLst>
                <a:gd name="T0" fmla="*/ 0 w 89"/>
                <a:gd name="T1" fmla="*/ 73 h 91"/>
                <a:gd name="T2" fmla="*/ 15 w 89"/>
                <a:gd name="T3" fmla="*/ 73 h 91"/>
                <a:gd name="T4" fmla="*/ 15 w 89"/>
                <a:gd name="T5" fmla="*/ 90 h 91"/>
                <a:gd name="T6" fmla="*/ 31 w 89"/>
                <a:gd name="T7" fmla="*/ 90 h 91"/>
                <a:gd name="T8" fmla="*/ 47 w 89"/>
                <a:gd name="T9" fmla="*/ 65 h 91"/>
                <a:gd name="T10" fmla="*/ 56 w 89"/>
                <a:gd name="T11" fmla="*/ 65 h 91"/>
                <a:gd name="T12" fmla="*/ 72 w 89"/>
                <a:gd name="T13" fmla="*/ 81 h 91"/>
                <a:gd name="T14" fmla="*/ 88 w 89"/>
                <a:gd name="T15" fmla="*/ 65 h 91"/>
                <a:gd name="T16" fmla="*/ 72 w 89"/>
                <a:gd name="T17" fmla="*/ 65 h 91"/>
                <a:gd name="T18" fmla="*/ 56 w 89"/>
                <a:gd name="T19" fmla="*/ 40 h 91"/>
                <a:gd name="T20" fmla="*/ 31 w 89"/>
                <a:gd name="T21" fmla="*/ 16 h 91"/>
                <a:gd name="T22" fmla="*/ 25 w 89"/>
                <a:gd name="T23" fmla="*/ 0 h 91"/>
                <a:gd name="T24" fmla="*/ 15 w 89"/>
                <a:gd name="T25" fmla="*/ 16 h 91"/>
                <a:gd name="T26" fmla="*/ 6 w 89"/>
                <a:gd name="T27" fmla="*/ 25 h 91"/>
                <a:gd name="T28" fmla="*/ 15 w 89"/>
                <a:gd name="T29" fmla="*/ 65 h 91"/>
                <a:gd name="T30" fmla="*/ 0 w 89"/>
                <a:gd name="T31" fmla="*/ 7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9" h="91">
                  <a:moveTo>
                    <a:pt x="0" y="73"/>
                  </a:moveTo>
                  <a:lnTo>
                    <a:pt x="15" y="73"/>
                  </a:lnTo>
                  <a:lnTo>
                    <a:pt x="15" y="90"/>
                  </a:lnTo>
                  <a:lnTo>
                    <a:pt x="31" y="90"/>
                  </a:lnTo>
                  <a:lnTo>
                    <a:pt x="47" y="65"/>
                  </a:lnTo>
                  <a:lnTo>
                    <a:pt x="56" y="65"/>
                  </a:lnTo>
                  <a:lnTo>
                    <a:pt x="72" y="81"/>
                  </a:lnTo>
                  <a:lnTo>
                    <a:pt x="88" y="65"/>
                  </a:lnTo>
                  <a:lnTo>
                    <a:pt x="72" y="65"/>
                  </a:lnTo>
                  <a:lnTo>
                    <a:pt x="56" y="40"/>
                  </a:lnTo>
                  <a:lnTo>
                    <a:pt x="31" y="16"/>
                  </a:lnTo>
                  <a:lnTo>
                    <a:pt x="25" y="0"/>
                  </a:lnTo>
                  <a:lnTo>
                    <a:pt x="15" y="16"/>
                  </a:lnTo>
                  <a:lnTo>
                    <a:pt x="6" y="25"/>
                  </a:lnTo>
                  <a:lnTo>
                    <a:pt x="15" y="65"/>
                  </a:lnTo>
                  <a:lnTo>
                    <a:pt x="0" y="7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3" name="Freeform 204">
              <a:extLst>
                <a:ext uri="{FF2B5EF4-FFF2-40B4-BE49-F238E27FC236}">
                  <a16:creationId xmlns:a16="http://schemas.microsoft.com/office/drawing/2014/main" id="{86C34D30-9E48-47E9-9AE9-8366804797F8}"/>
                </a:ext>
              </a:extLst>
            </p:cNvPr>
            <p:cNvSpPr>
              <a:spLocks/>
            </p:cNvSpPr>
            <p:nvPr/>
          </p:nvSpPr>
          <p:spPr bwMode="gray">
            <a:xfrm>
              <a:off x="2401888" y="2257425"/>
              <a:ext cx="47625" cy="79375"/>
            </a:xfrm>
            <a:custGeom>
              <a:avLst/>
              <a:gdLst>
                <a:gd name="T0" fmla="*/ 0 w 26"/>
                <a:gd name="T1" fmla="*/ 25 h 41"/>
                <a:gd name="T2" fmla="*/ 0 w 26"/>
                <a:gd name="T3" fmla="*/ 40 h 41"/>
                <a:gd name="T4" fmla="*/ 17 w 26"/>
                <a:gd name="T5" fmla="*/ 31 h 41"/>
                <a:gd name="T6" fmla="*/ 25 w 26"/>
                <a:gd name="T7" fmla="*/ 25 h 41"/>
                <a:gd name="T8" fmla="*/ 25 w 26"/>
                <a:gd name="T9" fmla="*/ 16 h 41"/>
                <a:gd name="T10" fmla="*/ 25 w 26"/>
                <a:gd name="T11" fmla="*/ 0 h 41"/>
                <a:gd name="T12" fmla="*/ 9 w 26"/>
                <a:gd name="T13" fmla="*/ 0 h 41"/>
                <a:gd name="T14" fmla="*/ 0 w 26"/>
                <a:gd name="T15" fmla="*/ 2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1">
                  <a:moveTo>
                    <a:pt x="0" y="25"/>
                  </a:moveTo>
                  <a:lnTo>
                    <a:pt x="0" y="40"/>
                  </a:lnTo>
                  <a:lnTo>
                    <a:pt x="17" y="31"/>
                  </a:lnTo>
                  <a:lnTo>
                    <a:pt x="25" y="25"/>
                  </a:lnTo>
                  <a:lnTo>
                    <a:pt x="25" y="16"/>
                  </a:lnTo>
                  <a:lnTo>
                    <a:pt x="25" y="0"/>
                  </a:lnTo>
                  <a:lnTo>
                    <a:pt x="9" y="0"/>
                  </a:lnTo>
                  <a:lnTo>
                    <a:pt x="0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4" name="Freeform 205">
              <a:extLst>
                <a:ext uri="{FF2B5EF4-FFF2-40B4-BE49-F238E27FC236}">
                  <a16:creationId xmlns:a16="http://schemas.microsoft.com/office/drawing/2014/main" id="{0AA4C739-EE60-498A-AA16-5A2DD6524B7E}"/>
                </a:ext>
              </a:extLst>
            </p:cNvPr>
            <p:cNvSpPr>
              <a:spLocks/>
            </p:cNvSpPr>
            <p:nvPr/>
          </p:nvSpPr>
          <p:spPr bwMode="gray">
            <a:xfrm>
              <a:off x="2311400" y="1844675"/>
              <a:ext cx="106363" cy="80963"/>
            </a:xfrm>
            <a:custGeom>
              <a:avLst/>
              <a:gdLst>
                <a:gd name="T0" fmla="*/ 0 w 58"/>
                <a:gd name="T1" fmla="*/ 0 h 43"/>
                <a:gd name="T2" fmla="*/ 0 w 58"/>
                <a:gd name="T3" fmla="*/ 17 h 43"/>
                <a:gd name="T4" fmla="*/ 0 w 58"/>
                <a:gd name="T5" fmla="*/ 42 h 43"/>
                <a:gd name="T6" fmla="*/ 25 w 58"/>
                <a:gd name="T7" fmla="*/ 42 h 43"/>
                <a:gd name="T8" fmla="*/ 32 w 58"/>
                <a:gd name="T9" fmla="*/ 42 h 43"/>
                <a:gd name="T10" fmla="*/ 57 w 58"/>
                <a:gd name="T11" fmla="*/ 42 h 43"/>
                <a:gd name="T12" fmla="*/ 57 w 58"/>
                <a:gd name="T13" fmla="*/ 34 h 43"/>
                <a:gd name="T14" fmla="*/ 48 w 58"/>
                <a:gd name="T15" fmla="*/ 9 h 43"/>
                <a:gd name="T16" fmla="*/ 41 w 58"/>
                <a:gd name="T17" fmla="*/ 0 h 43"/>
                <a:gd name="T18" fmla="*/ 17 w 58"/>
                <a:gd name="T19" fmla="*/ 0 h 43"/>
                <a:gd name="T20" fmla="*/ 0 w 58"/>
                <a:gd name="T2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3">
                  <a:moveTo>
                    <a:pt x="0" y="0"/>
                  </a:moveTo>
                  <a:lnTo>
                    <a:pt x="0" y="17"/>
                  </a:lnTo>
                  <a:lnTo>
                    <a:pt x="0" y="42"/>
                  </a:lnTo>
                  <a:lnTo>
                    <a:pt x="25" y="42"/>
                  </a:lnTo>
                  <a:lnTo>
                    <a:pt x="32" y="42"/>
                  </a:lnTo>
                  <a:lnTo>
                    <a:pt x="57" y="42"/>
                  </a:lnTo>
                  <a:lnTo>
                    <a:pt x="57" y="34"/>
                  </a:lnTo>
                  <a:lnTo>
                    <a:pt x="48" y="9"/>
                  </a:lnTo>
                  <a:lnTo>
                    <a:pt x="41" y="0"/>
                  </a:lnTo>
                  <a:lnTo>
                    <a:pt x="17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5" name="Freeform 206">
              <a:extLst>
                <a:ext uri="{FF2B5EF4-FFF2-40B4-BE49-F238E27FC236}">
                  <a16:creationId xmlns:a16="http://schemas.microsoft.com/office/drawing/2014/main" id="{D640F10E-F0D5-4298-9BFA-D565C63C8DD3}"/>
                </a:ext>
              </a:extLst>
            </p:cNvPr>
            <p:cNvSpPr>
              <a:spLocks/>
            </p:cNvSpPr>
            <p:nvPr/>
          </p:nvSpPr>
          <p:spPr bwMode="gray">
            <a:xfrm>
              <a:off x="2492375" y="558800"/>
              <a:ext cx="1458913" cy="2170113"/>
            </a:xfrm>
            <a:custGeom>
              <a:avLst/>
              <a:gdLst>
                <a:gd name="T0" fmla="*/ 40 w 788"/>
                <a:gd name="T1" fmla="*/ 470 h 1160"/>
                <a:gd name="T2" fmla="*/ 25 w 788"/>
                <a:gd name="T3" fmla="*/ 528 h 1160"/>
                <a:gd name="T4" fmla="*/ 57 w 788"/>
                <a:gd name="T5" fmla="*/ 575 h 1160"/>
                <a:gd name="T6" fmla="*/ 147 w 788"/>
                <a:gd name="T7" fmla="*/ 575 h 1160"/>
                <a:gd name="T8" fmla="*/ 211 w 788"/>
                <a:gd name="T9" fmla="*/ 657 h 1160"/>
                <a:gd name="T10" fmla="*/ 221 w 788"/>
                <a:gd name="T11" fmla="*/ 746 h 1160"/>
                <a:gd name="T12" fmla="*/ 227 w 788"/>
                <a:gd name="T13" fmla="*/ 794 h 1160"/>
                <a:gd name="T14" fmla="*/ 261 w 788"/>
                <a:gd name="T15" fmla="*/ 802 h 1160"/>
                <a:gd name="T16" fmla="*/ 244 w 788"/>
                <a:gd name="T17" fmla="*/ 818 h 1160"/>
                <a:gd name="T18" fmla="*/ 252 w 788"/>
                <a:gd name="T19" fmla="*/ 874 h 1160"/>
                <a:gd name="T20" fmla="*/ 293 w 788"/>
                <a:gd name="T21" fmla="*/ 874 h 1160"/>
                <a:gd name="T22" fmla="*/ 252 w 788"/>
                <a:gd name="T23" fmla="*/ 914 h 1160"/>
                <a:gd name="T24" fmla="*/ 276 w 788"/>
                <a:gd name="T25" fmla="*/ 1038 h 1160"/>
                <a:gd name="T26" fmla="*/ 349 w 788"/>
                <a:gd name="T27" fmla="*/ 1135 h 1160"/>
                <a:gd name="T28" fmla="*/ 398 w 788"/>
                <a:gd name="T29" fmla="*/ 1101 h 1160"/>
                <a:gd name="T30" fmla="*/ 423 w 788"/>
                <a:gd name="T31" fmla="*/ 1029 h 1160"/>
                <a:gd name="T32" fmla="*/ 430 w 788"/>
                <a:gd name="T33" fmla="*/ 996 h 1160"/>
                <a:gd name="T34" fmla="*/ 537 w 788"/>
                <a:gd name="T35" fmla="*/ 914 h 1160"/>
                <a:gd name="T36" fmla="*/ 641 w 788"/>
                <a:gd name="T37" fmla="*/ 859 h 1160"/>
                <a:gd name="T38" fmla="*/ 600 w 788"/>
                <a:gd name="T39" fmla="*/ 843 h 1160"/>
                <a:gd name="T40" fmla="*/ 609 w 788"/>
                <a:gd name="T41" fmla="*/ 802 h 1160"/>
                <a:gd name="T42" fmla="*/ 641 w 788"/>
                <a:gd name="T43" fmla="*/ 836 h 1160"/>
                <a:gd name="T44" fmla="*/ 625 w 788"/>
                <a:gd name="T45" fmla="*/ 746 h 1160"/>
                <a:gd name="T46" fmla="*/ 641 w 788"/>
                <a:gd name="T47" fmla="*/ 722 h 1160"/>
                <a:gd name="T48" fmla="*/ 674 w 788"/>
                <a:gd name="T49" fmla="*/ 688 h 1160"/>
                <a:gd name="T50" fmla="*/ 699 w 788"/>
                <a:gd name="T51" fmla="*/ 649 h 1160"/>
                <a:gd name="T52" fmla="*/ 682 w 788"/>
                <a:gd name="T53" fmla="*/ 575 h 1160"/>
                <a:gd name="T54" fmla="*/ 674 w 788"/>
                <a:gd name="T55" fmla="*/ 535 h 1160"/>
                <a:gd name="T56" fmla="*/ 690 w 788"/>
                <a:gd name="T57" fmla="*/ 470 h 1160"/>
                <a:gd name="T58" fmla="*/ 739 w 788"/>
                <a:gd name="T59" fmla="*/ 301 h 1160"/>
                <a:gd name="T60" fmla="*/ 731 w 788"/>
                <a:gd name="T61" fmla="*/ 187 h 1160"/>
                <a:gd name="T62" fmla="*/ 650 w 788"/>
                <a:gd name="T63" fmla="*/ 252 h 1160"/>
                <a:gd name="T64" fmla="*/ 666 w 788"/>
                <a:gd name="T65" fmla="*/ 187 h 1160"/>
                <a:gd name="T66" fmla="*/ 634 w 788"/>
                <a:gd name="T67" fmla="*/ 196 h 1160"/>
                <a:gd name="T68" fmla="*/ 553 w 788"/>
                <a:gd name="T69" fmla="*/ 162 h 1160"/>
                <a:gd name="T70" fmla="*/ 659 w 788"/>
                <a:gd name="T71" fmla="*/ 137 h 1160"/>
                <a:gd name="T72" fmla="*/ 634 w 788"/>
                <a:gd name="T73" fmla="*/ 74 h 1160"/>
                <a:gd name="T74" fmla="*/ 479 w 788"/>
                <a:gd name="T75" fmla="*/ 0 h 1160"/>
                <a:gd name="T76" fmla="*/ 333 w 788"/>
                <a:gd name="T77" fmla="*/ 130 h 1160"/>
                <a:gd name="T78" fmla="*/ 244 w 788"/>
                <a:gd name="T79" fmla="*/ 137 h 1160"/>
                <a:gd name="T80" fmla="*/ 155 w 788"/>
                <a:gd name="T81" fmla="*/ 221 h 1160"/>
                <a:gd name="T82" fmla="*/ 82 w 788"/>
                <a:gd name="T83" fmla="*/ 292 h 1160"/>
                <a:gd name="T84" fmla="*/ 115 w 788"/>
                <a:gd name="T85" fmla="*/ 358 h 1160"/>
                <a:gd name="T86" fmla="*/ 9 w 788"/>
                <a:gd name="T87" fmla="*/ 429 h 1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88" h="1160">
                  <a:moveTo>
                    <a:pt x="0" y="463"/>
                  </a:moveTo>
                  <a:lnTo>
                    <a:pt x="25" y="478"/>
                  </a:lnTo>
                  <a:lnTo>
                    <a:pt x="40" y="470"/>
                  </a:lnTo>
                  <a:lnTo>
                    <a:pt x="40" y="495"/>
                  </a:lnTo>
                  <a:lnTo>
                    <a:pt x="65" y="510"/>
                  </a:lnTo>
                  <a:lnTo>
                    <a:pt x="25" y="528"/>
                  </a:lnTo>
                  <a:lnTo>
                    <a:pt x="57" y="551"/>
                  </a:lnTo>
                  <a:lnTo>
                    <a:pt x="50" y="560"/>
                  </a:lnTo>
                  <a:lnTo>
                    <a:pt x="57" y="575"/>
                  </a:lnTo>
                  <a:lnTo>
                    <a:pt x="90" y="584"/>
                  </a:lnTo>
                  <a:lnTo>
                    <a:pt x="99" y="575"/>
                  </a:lnTo>
                  <a:lnTo>
                    <a:pt x="147" y="575"/>
                  </a:lnTo>
                  <a:lnTo>
                    <a:pt x="196" y="600"/>
                  </a:lnTo>
                  <a:lnTo>
                    <a:pt x="196" y="615"/>
                  </a:lnTo>
                  <a:lnTo>
                    <a:pt x="211" y="657"/>
                  </a:lnTo>
                  <a:lnTo>
                    <a:pt x="211" y="681"/>
                  </a:lnTo>
                  <a:lnTo>
                    <a:pt x="227" y="697"/>
                  </a:lnTo>
                  <a:lnTo>
                    <a:pt x="221" y="746"/>
                  </a:lnTo>
                  <a:lnTo>
                    <a:pt x="227" y="762"/>
                  </a:lnTo>
                  <a:lnTo>
                    <a:pt x="227" y="777"/>
                  </a:lnTo>
                  <a:lnTo>
                    <a:pt x="227" y="794"/>
                  </a:lnTo>
                  <a:lnTo>
                    <a:pt x="244" y="794"/>
                  </a:lnTo>
                  <a:lnTo>
                    <a:pt x="252" y="777"/>
                  </a:lnTo>
                  <a:lnTo>
                    <a:pt x="261" y="802"/>
                  </a:lnTo>
                  <a:lnTo>
                    <a:pt x="276" y="811"/>
                  </a:lnTo>
                  <a:lnTo>
                    <a:pt x="284" y="827"/>
                  </a:lnTo>
                  <a:lnTo>
                    <a:pt x="244" y="818"/>
                  </a:lnTo>
                  <a:lnTo>
                    <a:pt x="236" y="836"/>
                  </a:lnTo>
                  <a:lnTo>
                    <a:pt x="236" y="859"/>
                  </a:lnTo>
                  <a:lnTo>
                    <a:pt x="252" y="874"/>
                  </a:lnTo>
                  <a:lnTo>
                    <a:pt x="268" y="867"/>
                  </a:lnTo>
                  <a:lnTo>
                    <a:pt x="284" y="851"/>
                  </a:lnTo>
                  <a:lnTo>
                    <a:pt x="293" y="874"/>
                  </a:lnTo>
                  <a:lnTo>
                    <a:pt x="284" y="899"/>
                  </a:lnTo>
                  <a:lnTo>
                    <a:pt x="268" y="899"/>
                  </a:lnTo>
                  <a:lnTo>
                    <a:pt x="252" y="914"/>
                  </a:lnTo>
                  <a:lnTo>
                    <a:pt x="252" y="980"/>
                  </a:lnTo>
                  <a:lnTo>
                    <a:pt x="268" y="996"/>
                  </a:lnTo>
                  <a:lnTo>
                    <a:pt x="276" y="1038"/>
                  </a:lnTo>
                  <a:lnTo>
                    <a:pt x="308" y="1119"/>
                  </a:lnTo>
                  <a:lnTo>
                    <a:pt x="324" y="1135"/>
                  </a:lnTo>
                  <a:lnTo>
                    <a:pt x="349" y="1135"/>
                  </a:lnTo>
                  <a:lnTo>
                    <a:pt x="373" y="1159"/>
                  </a:lnTo>
                  <a:lnTo>
                    <a:pt x="383" y="1150"/>
                  </a:lnTo>
                  <a:lnTo>
                    <a:pt x="398" y="1101"/>
                  </a:lnTo>
                  <a:lnTo>
                    <a:pt x="398" y="1085"/>
                  </a:lnTo>
                  <a:lnTo>
                    <a:pt x="414" y="1061"/>
                  </a:lnTo>
                  <a:lnTo>
                    <a:pt x="423" y="1029"/>
                  </a:lnTo>
                  <a:lnTo>
                    <a:pt x="414" y="1013"/>
                  </a:lnTo>
                  <a:lnTo>
                    <a:pt x="423" y="1013"/>
                  </a:lnTo>
                  <a:lnTo>
                    <a:pt x="430" y="996"/>
                  </a:lnTo>
                  <a:lnTo>
                    <a:pt x="463" y="996"/>
                  </a:lnTo>
                  <a:lnTo>
                    <a:pt x="479" y="980"/>
                  </a:lnTo>
                  <a:lnTo>
                    <a:pt x="537" y="914"/>
                  </a:lnTo>
                  <a:lnTo>
                    <a:pt x="553" y="914"/>
                  </a:lnTo>
                  <a:lnTo>
                    <a:pt x="585" y="899"/>
                  </a:lnTo>
                  <a:lnTo>
                    <a:pt x="641" y="859"/>
                  </a:lnTo>
                  <a:lnTo>
                    <a:pt x="650" y="843"/>
                  </a:lnTo>
                  <a:lnTo>
                    <a:pt x="618" y="836"/>
                  </a:lnTo>
                  <a:lnTo>
                    <a:pt x="600" y="843"/>
                  </a:lnTo>
                  <a:lnTo>
                    <a:pt x="600" y="836"/>
                  </a:lnTo>
                  <a:lnTo>
                    <a:pt x="618" y="818"/>
                  </a:lnTo>
                  <a:lnTo>
                    <a:pt x="609" y="802"/>
                  </a:lnTo>
                  <a:lnTo>
                    <a:pt x="625" y="794"/>
                  </a:lnTo>
                  <a:lnTo>
                    <a:pt x="634" y="827"/>
                  </a:lnTo>
                  <a:lnTo>
                    <a:pt x="641" y="836"/>
                  </a:lnTo>
                  <a:lnTo>
                    <a:pt x="659" y="827"/>
                  </a:lnTo>
                  <a:lnTo>
                    <a:pt x="659" y="794"/>
                  </a:lnTo>
                  <a:lnTo>
                    <a:pt x="625" y="746"/>
                  </a:lnTo>
                  <a:lnTo>
                    <a:pt x="659" y="762"/>
                  </a:lnTo>
                  <a:lnTo>
                    <a:pt x="659" y="730"/>
                  </a:lnTo>
                  <a:lnTo>
                    <a:pt x="641" y="722"/>
                  </a:lnTo>
                  <a:lnTo>
                    <a:pt x="666" y="705"/>
                  </a:lnTo>
                  <a:lnTo>
                    <a:pt x="674" y="705"/>
                  </a:lnTo>
                  <a:lnTo>
                    <a:pt x="674" y="688"/>
                  </a:lnTo>
                  <a:lnTo>
                    <a:pt x="666" y="681"/>
                  </a:lnTo>
                  <a:lnTo>
                    <a:pt x="690" y="672"/>
                  </a:lnTo>
                  <a:lnTo>
                    <a:pt x="699" y="649"/>
                  </a:lnTo>
                  <a:lnTo>
                    <a:pt x="682" y="649"/>
                  </a:lnTo>
                  <a:lnTo>
                    <a:pt x="690" y="625"/>
                  </a:lnTo>
                  <a:lnTo>
                    <a:pt x="682" y="575"/>
                  </a:lnTo>
                  <a:lnTo>
                    <a:pt x="666" y="568"/>
                  </a:lnTo>
                  <a:lnTo>
                    <a:pt x="666" y="544"/>
                  </a:lnTo>
                  <a:lnTo>
                    <a:pt x="674" y="535"/>
                  </a:lnTo>
                  <a:lnTo>
                    <a:pt x="699" y="544"/>
                  </a:lnTo>
                  <a:lnTo>
                    <a:pt x="706" y="528"/>
                  </a:lnTo>
                  <a:lnTo>
                    <a:pt x="690" y="470"/>
                  </a:lnTo>
                  <a:lnTo>
                    <a:pt x="690" y="445"/>
                  </a:lnTo>
                  <a:lnTo>
                    <a:pt x="690" y="413"/>
                  </a:lnTo>
                  <a:lnTo>
                    <a:pt x="739" y="301"/>
                  </a:lnTo>
                  <a:lnTo>
                    <a:pt x="787" y="227"/>
                  </a:lnTo>
                  <a:lnTo>
                    <a:pt x="771" y="202"/>
                  </a:lnTo>
                  <a:lnTo>
                    <a:pt x="731" y="187"/>
                  </a:lnTo>
                  <a:lnTo>
                    <a:pt x="706" y="221"/>
                  </a:lnTo>
                  <a:lnTo>
                    <a:pt x="690" y="211"/>
                  </a:lnTo>
                  <a:lnTo>
                    <a:pt x="650" y="252"/>
                  </a:lnTo>
                  <a:lnTo>
                    <a:pt x="618" y="268"/>
                  </a:lnTo>
                  <a:lnTo>
                    <a:pt x="634" y="227"/>
                  </a:lnTo>
                  <a:lnTo>
                    <a:pt x="666" y="187"/>
                  </a:lnTo>
                  <a:lnTo>
                    <a:pt x="659" y="162"/>
                  </a:lnTo>
                  <a:lnTo>
                    <a:pt x="634" y="171"/>
                  </a:lnTo>
                  <a:lnTo>
                    <a:pt x="634" y="196"/>
                  </a:lnTo>
                  <a:lnTo>
                    <a:pt x="618" y="202"/>
                  </a:lnTo>
                  <a:lnTo>
                    <a:pt x="618" y="162"/>
                  </a:lnTo>
                  <a:lnTo>
                    <a:pt x="553" y="162"/>
                  </a:lnTo>
                  <a:lnTo>
                    <a:pt x="577" y="146"/>
                  </a:lnTo>
                  <a:lnTo>
                    <a:pt x="609" y="155"/>
                  </a:lnTo>
                  <a:lnTo>
                    <a:pt x="659" y="137"/>
                  </a:lnTo>
                  <a:lnTo>
                    <a:pt x="682" y="114"/>
                  </a:lnTo>
                  <a:lnTo>
                    <a:pt x="659" y="90"/>
                  </a:lnTo>
                  <a:lnTo>
                    <a:pt x="634" y="74"/>
                  </a:lnTo>
                  <a:lnTo>
                    <a:pt x="618" y="50"/>
                  </a:lnTo>
                  <a:lnTo>
                    <a:pt x="585" y="16"/>
                  </a:lnTo>
                  <a:lnTo>
                    <a:pt x="479" y="0"/>
                  </a:lnTo>
                  <a:lnTo>
                    <a:pt x="373" y="50"/>
                  </a:lnTo>
                  <a:lnTo>
                    <a:pt x="341" y="90"/>
                  </a:lnTo>
                  <a:lnTo>
                    <a:pt x="333" y="130"/>
                  </a:lnTo>
                  <a:lnTo>
                    <a:pt x="293" y="130"/>
                  </a:lnTo>
                  <a:lnTo>
                    <a:pt x="284" y="171"/>
                  </a:lnTo>
                  <a:lnTo>
                    <a:pt x="244" y="137"/>
                  </a:lnTo>
                  <a:lnTo>
                    <a:pt x="179" y="162"/>
                  </a:lnTo>
                  <a:lnTo>
                    <a:pt x="147" y="196"/>
                  </a:lnTo>
                  <a:lnTo>
                    <a:pt x="155" y="221"/>
                  </a:lnTo>
                  <a:lnTo>
                    <a:pt x="147" y="243"/>
                  </a:lnTo>
                  <a:lnTo>
                    <a:pt x="122" y="243"/>
                  </a:lnTo>
                  <a:lnTo>
                    <a:pt x="82" y="292"/>
                  </a:lnTo>
                  <a:lnTo>
                    <a:pt x="74" y="333"/>
                  </a:lnTo>
                  <a:lnTo>
                    <a:pt x="106" y="333"/>
                  </a:lnTo>
                  <a:lnTo>
                    <a:pt x="115" y="358"/>
                  </a:lnTo>
                  <a:lnTo>
                    <a:pt x="99" y="389"/>
                  </a:lnTo>
                  <a:lnTo>
                    <a:pt x="57" y="405"/>
                  </a:lnTo>
                  <a:lnTo>
                    <a:pt x="9" y="429"/>
                  </a:lnTo>
                  <a:lnTo>
                    <a:pt x="0" y="46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6" name="Freeform 207">
              <a:extLst>
                <a:ext uri="{FF2B5EF4-FFF2-40B4-BE49-F238E27FC236}">
                  <a16:creationId xmlns:a16="http://schemas.microsoft.com/office/drawing/2014/main" id="{B5D5DC87-8F5F-4348-936F-9C813ADB53E2}"/>
                </a:ext>
              </a:extLst>
            </p:cNvPr>
            <p:cNvSpPr>
              <a:spLocks/>
            </p:cNvSpPr>
            <p:nvPr/>
          </p:nvSpPr>
          <p:spPr bwMode="gray">
            <a:xfrm>
              <a:off x="6581775" y="1255713"/>
              <a:ext cx="139700" cy="184150"/>
            </a:xfrm>
            <a:custGeom>
              <a:avLst/>
              <a:gdLst>
                <a:gd name="T0" fmla="*/ 0 w 75"/>
                <a:gd name="T1" fmla="*/ 97 h 98"/>
                <a:gd name="T2" fmla="*/ 25 w 75"/>
                <a:gd name="T3" fmla="*/ 90 h 98"/>
                <a:gd name="T4" fmla="*/ 49 w 75"/>
                <a:gd name="T5" fmla="*/ 90 h 98"/>
                <a:gd name="T6" fmla="*/ 74 w 75"/>
                <a:gd name="T7" fmla="*/ 72 h 98"/>
                <a:gd name="T8" fmla="*/ 74 w 75"/>
                <a:gd name="T9" fmla="*/ 40 h 98"/>
                <a:gd name="T10" fmla="*/ 40 w 75"/>
                <a:gd name="T11" fmla="*/ 0 h 98"/>
                <a:gd name="T12" fmla="*/ 25 w 75"/>
                <a:gd name="T13" fmla="*/ 16 h 98"/>
                <a:gd name="T14" fmla="*/ 0 w 75"/>
                <a:gd name="T15" fmla="*/ 9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5" h="98">
                  <a:moveTo>
                    <a:pt x="0" y="97"/>
                  </a:moveTo>
                  <a:lnTo>
                    <a:pt x="25" y="90"/>
                  </a:lnTo>
                  <a:lnTo>
                    <a:pt x="49" y="90"/>
                  </a:lnTo>
                  <a:lnTo>
                    <a:pt x="74" y="72"/>
                  </a:lnTo>
                  <a:lnTo>
                    <a:pt x="74" y="40"/>
                  </a:lnTo>
                  <a:lnTo>
                    <a:pt x="40" y="0"/>
                  </a:lnTo>
                  <a:lnTo>
                    <a:pt x="25" y="16"/>
                  </a:lnTo>
                  <a:lnTo>
                    <a:pt x="0" y="9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7" name="Freeform 208">
              <a:extLst>
                <a:ext uri="{FF2B5EF4-FFF2-40B4-BE49-F238E27FC236}">
                  <a16:creationId xmlns:a16="http://schemas.microsoft.com/office/drawing/2014/main" id="{C0A1C253-0995-44F6-BD89-31B73649A498}"/>
                </a:ext>
              </a:extLst>
            </p:cNvPr>
            <p:cNvSpPr>
              <a:spLocks/>
            </p:cNvSpPr>
            <p:nvPr/>
          </p:nvSpPr>
          <p:spPr bwMode="gray">
            <a:xfrm>
              <a:off x="6384925" y="998538"/>
              <a:ext cx="230188" cy="355600"/>
            </a:xfrm>
            <a:custGeom>
              <a:avLst/>
              <a:gdLst>
                <a:gd name="T0" fmla="*/ 0 w 122"/>
                <a:gd name="T1" fmla="*/ 97 h 188"/>
                <a:gd name="T2" fmla="*/ 8 w 122"/>
                <a:gd name="T3" fmla="*/ 122 h 188"/>
                <a:gd name="T4" fmla="*/ 40 w 122"/>
                <a:gd name="T5" fmla="*/ 137 h 188"/>
                <a:gd name="T6" fmla="*/ 49 w 122"/>
                <a:gd name="T7" fmla="*/ 162 h 188"/>
                <a:gd name="T8" fmla="*/ 98 w 122"/>
                <a:gd name="T9" fmla="*/ 187 h 188"/>
                <a:gd name="T10" fmla="*/ 114 w 122"/>
                <a:gd name="T11" fmla="*/ 177 h 188"/>
                <a:gd name="T12" fmla="*/ 114 w 122"/>
                <a:gd name="T13" fmla="*/ 153 h 188"/>
                <a:gd name="T14" fmla="*/ 121 w 122"/>
                <a:gd name="T15" fmla="*/ 122 h 188"/>
                <a:gd name="T16" fmla="*/ 105 w 122"/>
                <a:gd name="T17" fmla="*/ 97 h 188"/>
                <a:gd name="T18" fmla="*/ 80 w 122"/>
                <a:gd name="T19" fmla="*/ 88 h 188"/>
                <a:gd name="T20" fmla="*/ 80 w 122"/>
                <a:gd name="T21" fmla="*/ 65 h 188"/>
                <a:gd name="T22" fmla="*/ 80 w 122"/>
                <a:gd name="T23" fmla="*/ 40 h 188"/>
                <a:gd name="T24" fmla="*/ 56 w 122"/>
                <a:gd name="T25" fmla="*/ 0 h 188"/>
                <a:gd name="T26" fmla="*/ 33 w 122"/>
                <a:gd name="T27" fmla="*/ 32 h 188"/>
                <a:gd name="T28" fmla="*/ 25 w 122"/>
                <a:gd name="T29" fmla="*/ 65 h 188"/>
                <a:gd name="T30" fmla="*/ 0 w 122"/>
                <a:gd name="T31" fmla="*/ 9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2" h="188">
                  <a:moveTo>
                    <a:pt x="0" y="97"/>
                  </a:moveTo>
                  <a:lnTo>
                    <a:pt x="8" y="122"/>
                  </a:lnTo>
                  <a:lnTo>
                    <a:pt x="40" y="137"/>
                  </a:lnTo>
                  <a:lnTo>
                    <a:pt x="49" y="162"/>
                  </a:lnTo>
                  <a:lnTo>
                    <a:pt x="98" y="187"/>
                  </a:lnTo>
                  <a:lnTo>
                    <a:pt x="114" y="177"/>
                  </a:lnTo>
                  <a:lnTo>
                    <a:pt x="114" y="153"/>
                  </a:lnTo>
                  <a:lnTo>
                    <a:pt x="121" y="122"/>
                  </a:lnTo>
                  <a:lnTo>
                    <a:pt x="105" y="97"/>
                  </a:lnTo>
                  <a:lnTo>
                    <a:pt x="80" y="88"/>
                  </a:lnTo>
                  <a:lnTo>
                    <a:pt x="80" y="65"/>
                  </a:lnTo>
                  <a:lnTo>
                    <a:pt x="80" y="40"/>
                  </a:lnTo>
                  <a:lnTo>
                    <a:pt x="56" y="0"/>
                  </a:lnTo>
                  <a:lnTo>
                    <a:pt x="33" y="32"/>
                  </a:lnTo>
                  <a:lnTo>
                    <a:pt x="25" y="65"/>
                  </a:lnTo>
                  <a:lnTo>
                    <a:pt x="0" y="9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8" name="Freeform 209">
              <a:extLst>
                <a:ext uri="{FF2B5EF4-FFF2-40B4-BE49-F238E27FC236}">
                  <a16:creationId xmlns:a16="http://schemas.microsoft.com/office/drawing/2014/main" id="{6DADDAA6-3453-4FD5-A760-49E29B60503A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9450" y="1119188"/>
              <a:ext cx="379413" cy="492125"/>
            </a:xfrm>
            <a:custGeom>
              <a:avLst/>
              <a:gdLst>
                <a:gd name="T0" fmla="*/ 0 w 205"/>
                <a:gd name="T1" fmla="*/ 57 h 260"/>
                <a:gd name="T2" fmla="*/ 9 w 205"/>
                <a:gd name="T3" fmla="*/ 122 h 260"/>
                <a:gd name="T4" fmla="*/ 25 w 205"/>
                <a:gd name="T5" fmla="*/ 153 h 260"/>
                <a:gd name="T6" fmla="*/ 50 w 205"/>
                <a:gd name="T7" fmla="*/ 153 h 260"/>
                <a:gd name="T8" fmla="*/ 33 w 205"/>
                <a:gd name="T9" fmla="*/ 169 h 260"/>
                <a:gd name="T10" fmla="*/ 41 w 205"/>
                <a:gd name="T11" fmla="*/ 202 h 260"/>
                <a:gd name="T12" fmla="*/ 75 w 205"/>
                <a:gd name="T13" fmla="*/ 259 h 260"/>
                <a:gd name="T14" fmla="*/ 106 w 205"/>
                <a:gd name="T15" fmla="*/ 144 h 260"/>
                <a:gd name="T16" fmla="*/ 115 w 205"/>
                <a:gd name="T17" fmla="*/ 128 h 260"/>
                <a:gd name="T18" fmla="*/ 121 w 205"/>
                <a:gd name="T19" fmla="*/ 153 h 260"/>
                <a:gd name="T20" fmla="*/ 139 w 205"/>
                <a:gd name="T21" fmla="*/ 169 h 260"/>
                <a:gd name="T22" fmla="*/ 121 w 205"/>
                <a:gd name="T23" fmla="*/ 202 h 260"/>
                <a:gd name="T24" fmla="*/ 146 w 205"/>
                <a:gd name="T25" fmla="*/ 209 h 260"/>
                <a:gd name="T26" fmla="*/ 180 w 205"/>
                <a:gd name="T27" fmla="*/ 186 h 260"/>
                <a:gd name="T28" fmla="*/ 155 w 205"/>
                <a:gd name="T29" fmla="*/ 162 h 260"/>
                <a:gd name="T30" fmla="*/ 130 w 205"/>
                <a:gd name="T31" fmla="*/ 112 h 260"/>
                <a:gd name="T32" fmla="*/ 106 w 205"/>
                <a:gd name="T33" fmla="*/ 97 h 260"/>
                <a:gd name="T34" fmla="*/ 98 w 205"/>
                <a:gd name="T35" fmla="*/ 57 h 260"/>
                <a:gd name="T36" fmla="*/ 130 w 205"/>
                <a:gd name="T37" fmla="*/ 81 h 260"/>
                <a:gd name="T38" fmla="*/ 162 w 205"/>
                <a:gd name="T39" fmla="*/ 97 h 260"/>
                <a:gd name="T40" fmla="*/ 187 w 205"/>
                <a:gd name="T41" fmla="*/ 72 h 260"/>
                <a:gd name="T42" fmla="*/ 204 w 205"/>
                <a:gd name="T43" fmla="*/ 40 h 260"/>
                <a:gd name="T44" fmla="*/ 204 w 205"/>
                <a:gd name="T45" fmla="*/ 23 h 260"/>
                <a:gd name="T46" fmla="*/ 155 w 205"/>
                <a:gd name="T47" fmla="*/ 0 h 260"/>
                <a:gd name="T48" fmla="*/ 130 w 205"/>
                <a:gd name="T49" fmla="*/ 23 h 260"/>
                <a:gd name="T50" fmla="*/ 115 w 205"/>
                <a:gd name="T51" fmla="*/ 0 h 260"/>
                <a:gd name="T52" fmla="*/ 90 w 205"/>
                <a:gd name="T53" fmla="*/ 15 h 260"/>
                <a:gd name="T54" fmla="*/ 90 w 205"/>
                <a:gd name="T55" fmla="*/ 40 h 260"/>
                <a:gd name="T56" fmla="*/ 65 w 205"/>
                <a:gd name="T57" fmla="*/ 32 h 260"/>
                <a:gd name="T58" fmla="*/ 58 w 205"/>
                <a:gd name="T59" fmla="*/ 57 h 260"/>
                <a:gd name="T60" fmla="*/ 33 w 205"/>
                <a:gd name="T61" fmla="*/ 48 h 260"/>
                <a:gd name="T62" fmla="*/ 0 w 205"/>
                <a:gd name="T63" fmla="*/ 57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5" h="260">
                  <a:moveTo>
                    <a:pt x="0" y="57"/>
                  </a:moveTo>
                  <a:lnTo>
                    <a:pt x="9" y="122"/>
                  </a:lnTo>
                  <a:lnTo>
                    <a:pt x="25" y="153"/>
                  </a:lnTo>
                  <a:lnTo>
                    <a:pt x="50" y="153"/>
                  </a:lnTo>
                  <a:lnTo>
                    <a:pt x="33" y="169"/>
                  </a:lnTo>
                  <a:lnTo>
                    <a:pt x="41" y="202"/>
                  </a:lnTo>
                  <a:lnTo>
                    <a:pt x="75" y="259"/>
                  </a:lnTo>
                  <a:lnTo>
                    <a:pt x="106" y="144"/>
                  </a:lnTo>
                  <a:lnTo>
                    <a:pt x="115" y="128"/>
                  </a:lnTo>
                  <a:lnTo>
                    <a:pt x="121" y="153"/>
                  </a:lnTo>
                  <a:lnTo>
                    <a:pt x="139" y="169"/>
                  </a:lnTo>
                  <a:lnTo>
                    <a:pt x="121" y="202"/>
                  </a:lnTo>
                  <a:lnTo>
                    <a:pt x="146" y="209"/>
                  </a:lnTo>
                  <a:lnTo>
                    <a:pt x="180" y="186"/>
                  </a:lnTo>
                  <a:lnTo>
                    <a:pt x="155" y="162"/>
                  </a:lnTo>
                  <a:lnTo>
                    <a:pt x="130" y="112"/>
                  </a:lnTo>
                  <a:lnTo>
                    <a:pt x="106" y="97"/>
                  </a:lnTo>
                  <a:lnTo>
                    <a:pt x="98" y="57"/>
                  </a:lnTo>
                  <a:lnTo>
                    <a:pt x="130" y="81"/>
                  </a:lnTo>
                  <a:lnTo>
                    <a:pt x="162" y="97"/>
                  </a:lnTo>
                  <a:lnTo>
                    <a:pt x="187" y="72"/>
                  </a:lnTo>
                  <a:lnTo>
                    <a:pt x="204" y="40"/>
                  </a:lnTo>
                  <a:lnTo>
                    <a:pt x="204" y="23"/>
                  </a:lnTo>
                  <a:lnTo>
                    <a:pt x="155" y="0"/>
                  </a:lnTo>
                  <a:lnTo>
                    <a:pt x="130" y="23"/>
                  </a:lnTo>
                  <a:lnTo>
                    <a:pt x="115" y="0"/>
                  </a:lnTo>
                  <a:lnTo>
                    <a:pt x="90" y="15"/>
                  </a:lnTo>
                  <a:lnTo>
                    <a:pt x="90" y="40"/>
                  </a:lnTo>
                  <a:lnTo>
                    <a:pt x="65" y="32"/>
                  </a:lnTo>
                  <a:lnTo>
                    <a:pt x="58" y="57"/>
                  </a:lnTo>
                  <a:lnTo>
                    <a:pt x="33" y="48"/>
                  </a:lnTo>
                  <a:lnTo>
                    <a:pt x="0" y="5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39" name="Freeform 210">
              <a:extLst>
                <a:ext uri="{FF2B5EF4-FFF2-40B4-BE49-F238E27FC236}">
                  <a16:creationId xmlns:a16="http://schemas.microsoft.com/office/drawing/2014/main" id="{F21A1A1C-0E1F-4014-BBAB-1B220B46124C}"/>
                </a:ext>
              </a:extLst>
            </p:cNvPr>
            <p:cNvSpPr>
              <a:spLocks/>
            </p:cNvSpPr>
            <p:nvPr/>
          </p:nvSpPr>
          <p:spPr bwMode="gray">
            <a:xfrm>
              <a:off x="1935163" y="1698625"/>
              <a:ext cx="76200" cy="76200"/>
            </a:xfrm>
            <a:custGeom>
              <a:avLst/>
              <a:gdLst>
                <a:gd name="T0" fmla="*/ 0 w 41"/>
                <a:gd name="T1" fmla="*/ 23 h 41"/>
                <a:gd name="T2" fmla="*/ 40 w 41"/>
                <a:gd name="T3" fmla="*/ 40 h 41"/>
                <a:gd name="T4" fmla="*/ 40 w 41"/>
                <a:gd name="T5" fmla="*/ 16 h 41"/>
                <a:gd name="T6" fmla="*/ 23 w 41"/>
                <a:gd name="T7" fmla="*/ 0 h 41"/>
                <a:gd name="T8" fmla="*/ 16 w 41"/>
                <a:gd name="T9" fmla="*/ 0 h 41"/>
                <a:gd name="T10" fmla="*/ 0 w 41"/>
                <a:gd name="T11" fmla="*/ 2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1">
                  <a:moveTo>
                    <a:pt x="0" y="23"/>
                  </a:moveTo>
                  <a:lnTo>
                    <a:pt x="40" y="40"/>
                  </a:lnTo>
                  <a:lnTo>
                    <a:pt x="40" y="16"/>
                  </a:lnTo>
                  <a:lnTo>
                    <a:pt x="23" y="0"/>
                  </a:lnTo>
                  <a:lnTo>
                    <a:pt x="16" y="0"/>
                  </a:lnTo>
                  <a:lnTo>
                    <a:pt x="0" y="2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0" name="Freeform 211">
              <a:extLst>
                <a:ext uri="{FF2B5EF4-FFF2-40B4-BE49-F238E27FC236}">
                  <a16:creationId xmlns:a16="http://schemas.microsoft.com/office/drawing/2014/main" id="{7CC4B75C-0B4C-43BF-BE3E-0BFBC0851E21}"/>
                </a:ext>
              </a:extLst>
            </p:cNvPr>
            <p:cNvSpPr>
              <a:spLocks/>
            </p:cNvSpPr>
            <p:nvPr/>
          </p:nvSpPr>
          <p:spPr bwMode="gray">
            <a:xfrm>
              <a:off x="1951038" y="1546225"/>
              <a:ext cx="395287" cy="257175"/>
            </a:xfrm>
            <a:custGeom>
              <a:avLst/>
              <a:gdLst>
                <a:gd name="T0" fmla="*/ 0 w 212"/>
                <a:gd name="T1" fmla="*/ 0 h 138"/>
                <a:gd name="T2" fmla="*/ 0 w 212"/>
                <a:gd name="T3" fmla="*/ 16 h 138"/>
                <a:gd name="T4" fmla="*/ 15 w 212"/>
                <a:gd name="T5" fmla="*/ 40 h 138"/>
                <a:gd name="T6" fmla="*/ 32 w 212"/>
                <a:gd name="T7" fmla="*/ 40 h 138"/>
                <a:gd name="T8" fmla="*/ 49 w 212"/>
                <a:gd name="T9" fmla="*/ 47 h 138"/>
                <a:gd name="T10" fmla="*/ 49 w 212"/>
                <a:gd name="T11" fmla="*/ 121 h 138"/>
                <a:gd name="T12" fmla="*/ 120 w 212"/>
                <a:gd name="T13" fmla="*/ 137 h 138"/>
                <a:gd name="T14" fmla="*/ 145 w 212"/>
                <a:gd name="T15" fmla="*/ 137 h 138"/>
                <a:gd name="T16" fmla="*/ 161 w 212"/>
                <a:gd name="T17" fmla="*/ 121 h 138"/>
                <a:gd name="T18" fmla="*/ 179 w 212"/>
                <a:gd name="T19" fmla="*/ 129 h 138"/>
                <a:gd name="T20" fmla="*/ 202 w 212"/>
                <a:gd name="T21" fmla="*/ 121 h 138"/>
                <a:gd name="T22" fmla="*/ 211 w 212"/>
                <a:gd name="T23" fmla="*/ 81 h 138"/>
                <a:gd name="T24" fmla="*/ 186 w 212"/>
                <a:gd name="T25" fmla="*/ 72 h 138"/>
                <a:gd name="T26" fmla="*/ 145 w 212"/>
                <a:gd name="T27" fmla="*/ 63 h 138"/>
                <a:gd name="T28" fmla="*/ 120 w 212"/>
                <a:gd name="T29" fmla="*/ 81 h 138"/>
                <a:gd name="T30" fmla="*/ 96 w 212"/>
                <a:gd name="T31" fmla="*/ 72 h 138"/>
                <a:gd name="T32" fmla="*/ 73 w 212"/>
                <a:gd name="T33" fmla="*/ 56 h 138"/>
                <a:gd name="T34" fmla="*/ 80 w 212"/>
                <a:gd name="T35" fmla="*/ 47 h 138"/>
                <a:gd name="T36" fmla="*/ 64 w 212"/>
                <a:gd name="T37" fmla="*/ 23 h 138"/>
                <a:gd name="T38" fmla="*/ 40 w 212"/>
                <a:gd name="T39" fmla="*/ 23 h 138"/>
                <a:gd name="T40" fmla="*/ 24 w 212"/>
                <a:gd name="T41" fmla="*/ 7 h 138"/>
                <a:gd name="T42" fmla="*/ 0 w 212"/>
                <a:gd name="T43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2" h="138">
                  <a:moveTo>
                    <a:pt x="0" y="0"/>
                  </a:moveTo>
                  <a:lnTo>
                    <a:pt x="0" y="16"/>
                  </a:lnTo>
                  <a:lnTo>
                    <a:pt x="15" y="40"/>
                  </a:lnTo>
                  <a:lnTo>
                    <a:pt x="32" y="40"/>
                  </a:lnTo>
                  <a:lnTo>
                    <a:pt x="49" y="47"/>
                  </a:lnTo>
                  <a:lnTo>
                    <a:pt x="49" y="121"/>
                  </a:lnTo>
                  <a:lnTo>
                    <a:pt x="120" y="137"/>
                  </a:lnTo>
                  <a:lnTo>
                    <a:pt x="145" y="137"/>
                  </a:lnTo>
                  <a:lnTo>
                    <a:pt x="161" y="121"/>
                  </a:lnTo>
                  <a:lnTo>
                    <a:pt x="179" y="129"/>
                  </a:lnTo>
                  <a:lnTo>
                    <a:pt x="202" y="121"/>
                  </a:lnTo>
                  <a:lnTo>
                    <a:pt x="211" y="81"/>
                  </a:lnTo>
                  <a:lnTo>
                    <a:pt x="186" y="72"/>
                  </a:lnTo>
                  <a:lnTo>
                    <a:pt x="145" y="63"/>
                  </a:lnTo>
                  <a:lnTo>
                    <a:pt x="120" y="81"/>
                  </a:lnTo>
                  <a:lnTo>
                    <a:pt x="96" y="72"/>
                  </a:lnTo>
                  <a:lnTo>
                    <a:pt x="73" y="56"/>
                  </a:lnTo>
                  <a:lnTo>
                    <a:pt x="80" y="47"/>
                  </a:lnTo>
                  <a:lnTo>
                    <a:pt x="64" y="23"/>
                  </a:lnTo>
                  <a:lnTo>
                    <a:pt x="40" y="23"/>
                  </a:lnTo>
                  <a:lnTo>
                    <a:pt x="24" y="7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1" name="Freeform 212">
              <a:extLst>
                <a:ext uri="{FF2B5EF4-FFF2-40B4-BE49-F238E27FC236}">
                  <a16:creationId xmlns:a16="http://schemas.microsoft.com/office/drawing/2014/main" id="{C4CB1EDC-B8CB-412D-9643-0C5DF83E9A51}"/>
                </a:ext>
              </a:extLst>
            </p:cNvPr>
            <p:cNvSpPr>
              <a:spLocks/>
            </p:cNvSpPr>
            <p:nvPr/>
          </p:nvSpPr>
          <p:spPr bwMode="gray">
            <a:xfrm>
              <a:off x="1979613" y="998538"/>
              <a:ext cx="212725" cy="428625"/>
            </a:xfrm>
            <a:custGeom>
              <a:avLst/>
              <a:gdLst>
                <a:gd name="T0" fmla="*/ 0 w 115"/>
                <a:gd name="T1" fmla="*/ 97 h 228"/>
                <a:gd name="T2" fmla="*/ 25 w 115"/>
                <a:gd name="T3" fmla="*/ 146 h 228"/>
                <a:gd name="T4" fmla="*/ 17 w 115"/>
                <a:gd name="T5" fmla="*/ 169 h 228"/>
                <a:gd name="T6" fmla="*/ 17 w 115"/>
                <a:gd name="T7" fmla="*/ 202 h 228"/>
                <a:gd name="T8" fmla="*/ 34 w 115"/>
                <a:gd name="T9" fmla="*/ 227 h 228"/>
                <a:gd name="T10" fmla="*/ 74 w 115"/>
                <a:gd name="T11" fmla="*/ 227 h 228"/>
                <a:gd name="T12" fmla="*/ 99 w 115"/>
                <a:gd name="T13" fmla="*/ 169 h 228"/>
                <a:gd name="T14" fmla="*/ 114 w 115"/>
                <a:gd name="T15" fmla="*/ 153 h 228"/>
                <a:gd name="T16" fmla="*/ 114 w 115"/>
                <a:gd name="T17" fmla="*/ 128 h 228"/>
                <a:gd name="T18" fmla="*/ 90 w 115"/>
                <a:gd name="T19" fmla="*/ 122 h 228"/>
                <a:gd name="T20" fmla="*/ 99 w 115"/>
                <a:gd name="T21" fmla="*/ 88 h 228"/>
                <a:gd name="T22" fmla="*/ 90 w 115"/>
                <a:gd name="T23" fmla="*/ 65 h 228"/>
                <a:gd name="T24" fmla="*/ 58 w 115"/>
                <a:gd name="T25" fmla="*/ 65 h 228"/>
                <a:gd name="T26" fmla="*/ 40 w 115"/>
                <a:gd name="T27" fmla="*/ 40 h 228"/>
                <a:gd name="T28" fmla="*/ 34 w 115"/>
                <a:gd name="T29" fmla="*/ 0 h 228"/>
                <a:gd name="T30" fmla="*/ 17 w 115"/>
                <a:gd name="T31" fmla="*/ 0 h 228"/>
                <a:gd name="T32" fmla="*/ 17 w 115"/>
                <a:gd name="T33" fmla="*/ 40 h 228"/>
                <a:gd name="T34" fmla="*/ 0 w 115"/>
                <a:gd name="T35" fmla="*/ 65 h 228"/>
                <a:gd name="T36" fmla="*/ 0 w 115"/>
                <a:gd name="T37" fmla="*/ 9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5" h="228">
                  <a:moveTo>
                    <a:pt x="0" y="97"/>
                  </a:moveTo>
                  <a:lnTo>
                    <a:pt x="25" y="146"/>
                  </a:lnTo>
                  <a:lnTo>
                    <a:pt x="17" y="169"/>
                  </a:lnTo>
                  <a:lnTo>
                    <a:pt x="17" y="202"/>
                  </a:lnTo>
                  <a:lnTo>
                    <a:pt x="34" y="227"/>
                  </a:lnTo>
                  <a:lnTo>
                    <a:pt x="74" y="227"/>
                  </a:lnTo>
                  <a:lnTo>
                    <a:pt x="99" y="169"/>
                  </a:lnTo>
                  <a:lnTo>
                    <a:pt x="114" y="153"/>
                  </a:lnTo>
                  <a:lnTo>
                    <a:pt x="114" y="128"/>
                  </a:lnTo>
                  <a:lnTo>
                    <a:pt x="90" y="122"/>
                  </a:lnTo>
                  <a:lnTo>
                    <a:pt x="99" y="88"/>
                  </a:lnTo>
                  <a:lnTo>
                    <a:pt x="90" y="65"/>
                  </a:lnTo>
                  <a:lnTo>
                    <a:pt x="58" y="65"/>
                  </a:lnTo>
                  <a:lnTo>
                    <a:pt x="40" y="40"/>
                  </a:lnTo>
                  <a:lnTo>
                    <a:pt x="34" y="0"/>
                  </a:lnTo>
                  <a:lnTo>
                    <a:pt x="17" y="0"/>
                  </a:lnTo>
                  <a:lnTo>
                    <a:pt x="17" y="40"/>
                  </a:lnTo>
                  <a:lnTo>
                    <a:pt x="0" y="65"/>
                  </a:lnTo>
                  <a:lnTo>
                    <a:pt x="0" y="9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2" name="Freeform 213">
              <a:extLst>
                <a:ext uri="{FF2B5EF4-FFF2-40B4-BE49-F238E27FC236}">
                  <a16:creationId xmlns:a16="http://schemas.microsoft.com/office/drawing/2014/main" id="{A8E6CB9A-02BA-4E9B-A075-3FB557DF06A2}"/>
                </a:ext>
              </a:extLst>
            </p:cNvPr>
            <p:cNvSpPr>
              <a:spLocks/>
            </p:cNvSpPr>
            <p:nvPr/>
          </p:nvSpPr>
          <p:spPr bwMode="gray">
            <a:xfrm>
              <a:off x="2089150" y="681038"/>
              <a:ext cx="692150" cy="955675"/>
            </a:xfrm>
            <a:custGeom>
              <a:avLst/>
              <a:gdLst>
                <a:gd name="T0" fmla="*/ 0 w 374"/>
                <a:gd name="T1" fmla="*/ 156 h 511"/>
                <a:gd name="T2" fmla="*/ 7 w 374"/>
                <a:gd name="T3" fmla="*/ 196 h 511"/>
                <a:gd name="T4" fmla="*/ 23 w 374"/>
                <a:gd name="T5" fmla="*/ 219 h 511"/>
                <a:gd name="T6" fmla="*/ 66 w 374"/>
                <a:gd name="T7" fmla="*/ 219 h 511"/>
                <a:gd name="T8" fmla="*/ 88 w 374"/>
                <a:gd name="T9" fmla="*/ 211 h 511"/>
                <a:gd name="T10" fmla="*/ 162 w 374"/>
                <a:gd name="T11" fmla="*/ 203 h 511"/>
                <a:gd name="T12" fmla="*/ 138 w 374"/>
                <a:gd name="T13" fmla="*/ 219 h 511"/>
                <a:gd name="T14" fmla="*/ 97 w 374"/>
                <a:gd name="T15" fmla="*/ 236 h 511"/>
                <a:gd name="T16" fmla="*/ 88 w 374"/>
                <a:gd name="T17" fmla="*/ 251 h 511"/>
                <a:gd name="T18" fmla="*/ 56 w 374"/>
                <a:gd name="T19" fmla="*/ 236 h 511"/>
                <a:gd name="T20" fmla="*/ 47 w 374"/>
                <a:gd name="T21" fmla="*/ 276 h 511"/>
                <a:gd name="T22" fmla="*/ 66 w 374"/>
                <a:gd name="T23" fmla="*/ 293 h 511"/>
                <a:gd name="T24" fmla="*/ 72 w 374"/>
                <a:gd name="T25" fmla="*/ 348 h 511"/>
                <a:gd name="T26" fmla="*/ 56 w 374"/>
                <a:gd name="T27" fmla="*/ 358 h 511"/>
                <a:gd name="T28" fmla="*/ 32 w 374"/>
                <a:gd name="T29" fmla="*/ 398 h 511"/>
                <a:gd name="T30" fmla="*/ 66 w 374"/>
                <a:gd name="T31" fmla="*/ 405 h 511"/>
                <a:gd name="T32" fmla="*/ 32 w 374"/>
                <a:gd name="T33" fmla="*/ 413 h 511"/>
                <a:gd name="T34" fmla="*/ 32 w 374"/>
                <a:gd name="T35" fmla="*/ 438 h 511"/>
                <a:gd name="T36" fmla="*/ 41 w 374"/>
                <a:gd name="T37" fmla="*/ 445 h 511"/>
                <a:gd name="T38" fmla="*/ 7 w 374"/>
                <a:gd name="T39" fmla="*/ 470 h 511"/>
                <a:gd name="T40" fmla="*/ 7 w 374"/>
                <a:gd name="T41" fmla="*/ 495 h 511"/>
                <a:gd name="T42" fmla="*/ 66 w 374"/>
                <a:gd name="T43" fmla="*/ 503 h 511"/>
                <a:gd name="T44" fmla="*/ 81 w 374"/>
                <a:gd name="T45" fmla="*/ 495 h 511"/>
                <a:gd name="T46" fmla="*/ 97 w 374"/>
                <a:gd name="T47" fmla="*/ 503 h 511"/>
                <a:gd name="T48" fmla="*/ 113 w 374"/>
                <a:gd name="T49" fmla="*/ 495 h 511"/>
                <a:gd name="T50" fmla="*/ 121 w 374"/>
                <a:gd name="T51" fmla="*/ 510 h 511"/>
                <a:gd name="T52" fmla="*/ 146 w 374"/>
                <a:gd name="T53" fmla="*/ 495 h 511"/>
                <a:gd name="T54" fmla="*/ 162 w 374"/>
                <a:gd name="T55" fmla="*/ 470 h 511"/>
                <a:gd name="T56" fmla="*/ 146 w 374"/>
                <a:gd name="T57" fmla="*/ 445 h 511"/>
                <a:gd name="T58" fmla="*/ 162 w 374"/>
                <a:gd name="T59" fmla="*/ 430 h 511"/>
                <a:gd name="T60" fmla="*/ 162 w 374"/>
                <a:gd name="T61" fmla="*/ 405 h 511"/>
                <a:gd name="T62" fmla="*/ 186 w 374"/>
                <a:gd name="T63" fmla="*/ 405 h 511"/>
                <a:gd name="T64" fmla="*/ 209 w 374"/>
                <a:gd name="T65" fmla="*/ 308 h 511"/>
                <a:gd name="T66" fmla="*/ 243 w 374"/>
                <a:gd name="T67" fmla="*/ 293 h 511"/>
                <a:gd name="T68" fmla="*/ 275 w 374"/>
                <a:gd name="T69" fmla="*/ 227 h 511"/>
                <a:gd name="T70" fmla="*/ 333 w 374"/>
                <a:gd name="T71" fmla="*/ 156 h 511"/>
                <a:gd name="T72" fmla="*/ 333 w 374"/>
                <a:gd name="T73" fmla="*/ 137 h 511"/>
                <a:gd name="T74" fmla="*/ 373 w 374"/>
                <a:gd name="T75" fmla="*/ 90 h 511"/>
                <a:gd name="T76" fmla="*/ 373 w 374"/>
                <a:gd name="T77" fmla="*/ 65 h 511"/>
                <a:gd name="T78" fmla="*/ 349 w 374"/>
                <a:gd name="T79" fmla="*/ 57 h 511"/>
                <a:gd name="T80" fmla="*/ 333 w 374"/>
                <a:gd name="T81" fmla="*/ 25 h 511"/>
                <a:gd name="T82" fmla="*/ 268 w 374"/>
                <a:gd name="T83" fmla="*/ 0 h 511"/>
                <a:gd name="T84" fmla="*/ 227 w 374"/>
                <a:gd name="T85" fmla="*/ 0 h 511"/>
                <a:gd name="T86" fmla="*/ 203 w 374"/>
                <a:gd name="T87" fmla="*/ 9 h 511"/>
                <a:gd name="T88" fmla="*/ 169 w 374"/>
                <a:gd name="T89" fmla="*/ 0 h 511"/>
                <a:gd name="T90" fmla="*/ 121 w 374"/>
                <a:gd name="T91" fmla="*/ 17 h 511"/>
                <a:gd name="T92" fmla="*/ 97 w 374"/>
                <a:gd name="T93" fmla="*/ 49 h 511"/>
                <a:gd name="T94" fmla="*/ 47 w 374"/>
                <a:gd name="T95" fmla="*/ 90 h 511"/>
                <a:gd name="T96" fmla="*/ 47 w 374"/>
                <a:gd name="T97" fmla="*/ 113 h 511"/>
                <a:gd name="T98" fmla="*/ 16 w 374"/>
                <a:gd name="T99" fmla="*/ 113 h 511"/>
                <a:gd name="T100" fmla="*/ 0 w 374"/>
                <a:gd name="T101" fmla="*/ 156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74" h="511">
                  <a:moveTo>
                    <a:pt x="0" y="156"/>
                  </a:moveTo>
                  <a:lnTo>
                    <a:pt x="7" y="196"/>
                  </a:lnTo>
                  <a:lnTo>
                    <a:pt x="23" y="219"/>
                  </a:lnTo>
                  <a:lnTo>
                    <a:pt x="66" y="219"/>
                  </a:lnTo>
                  <a:lnTo>
                    <a:pt x="88" y="211"/>
                  </a:lnTo>
                  <a:lnTo>
                    <a:pt x="162" y="203"/>
                  </a:lnTo>
                  <a:lnTo>
                    <a:pt x="138" y="219"/>
                  </a:lnTo>
                  <a:lnTo>
                    <a:pt x="97" y="236"/>
                  </a:lnTo>
                  <a:lnTo>
                    <a:pt x="88" y="251"/>
                  </a:lnTo>
                  <a:lnTo>
                    <a:pt x="56" y="236"/>
                  </a:lnTo>
                  <a:lnTo>
                    <a:pt x="47" y="276"/>
                  </a:lnTo>
                  <a:lnTo>
                    <a:pt x="66" y="293"/>
                  </a:lnTo>
                  <a:lnTo>
                    <a:pt x="72" y="348"/>
                  </a:lnTo>
                  <a:lnTo>
                    <a:pt x="56" y="358"/>
                  </a:lnTo>
                  <a:lnTo>
                    <a:pt x="32" y="398"/>
                  </a:lnTo>
                  <a:lnTo>
                    <a:pt x="66" y="405"/>
                  </a:lnTo>
                  <a:lnTo>
                    <a:pt x="32" y="413"/>
                  </a:lnTo>
                  <a:lnTo>
                    <a:pt x="32" y="438"/>
                  </a:lnTo>
                  <a:lnTo>
                    <a:pt x="41" y="445"/>
                  </a:lnTo>
                  <a:lnTo>
                    <a:pt x="7" y="470"/>
                  </a:lnTo>
                  <a:lnTo>
                    <a:pt x="7" y="495"/>
                  </a:lnTo>
                  <a:lnTo>
                    <a:pt x="66" y="503"/>
                  </a:lnTo>
                  <a:lnTo>
                    <a:pt x="81" y="495"/>
                  </a:lnTo>
                  <a:lnTo>
                    <a:pt x="97" y="503"/>
                  </a:lnTo>
                  <a:lnTo>
                    <a:pt x="113" y="495"/>
                  </a:lnTo>
                  <a:lnTo>
                    <a:pt x="121" y="510"/>
                  </a:lnTo>
                  <a:lnTo>
                    <a:pt x="146" y="495"/>
                  </a:lnTo>
                  <a:lnTo>
                    <a:pt x="162" y="470"/>
                  </a:lnTo>
                  <a:lnTo>
                    <a:pt x="146" y="445"/>
                  </a:lnTo>
                  <a:lnTo>
                    <a:pt x="162" y="430"/>
                  </a:lnTo>
                  <a:lnTo>
                    <a:pt x="162" y="405"/>
                  </a:lnTo>
                  <a:lnTo>
                    <a:pt x="186" y="405"/>
                  </a:lnTo>
                  <a:lnTo>
                    <a:pt x="209" y="308"/>
                  </a:lnTo>
                  <a:lnTo>
                    <a:pt x="243" y="293"/>
                  </a:lnTo>
                  <a:lnTo>
                    <a:pt x="275" y="227"/>
                  </a:lnTo>
                  <a:lnTo>
                    <a:pt x="333" y="156"/>
                  </a:lnTo>
                  <a:lnTo>
                    <a:pt x="333" y="137"/>
                  </a:lnTo>
                  <a:lnTo>
                    <a:pt x="373" y="90"/>
                  </a:lnTo>
                  <a:lnTo>
                    <a:pt x="373" y="65"/>
                  </a:lnTo>
                  <a:lnTo>
                    <a:pt x="349" y="57"/>
                  </a:lnTo>
                  <a:lnTo>
                    <a:pt x="333" y="25"/>
                  </a:lnTo>
                  <a:lnTo>
                    <a:pt x="268" y="0"/>
                  </a:lnTo>
                  <a:lnTo>
                    <a:pt x="227" y="0"/>
                  </a:lnTo>
                  <a:lnTo>
                    <a:pt x="203" y="9"/>
                  </a:lnTo>
                  <a:lnTo>
                    <a:pt x="169" y="0"/>
                  </a:lnTo>
                  <a:lnTo>
                    <a:pt x="121" y="17"/>
                  </a:lnTo>
                  <a:lnTo>
                    <a:pt x="97" y="49"/>
                  </a:lnTo>
                  <a:lnTo>
                    <a:pt x="47" y="90"/>
                  </a:lnTo>
                  <a:lnTo>
                    <a:pt x="47" y="113"/>
                  </a:lnTo>
                  <a:lnTo>
                    <a:pt x="16" y="113"/>
                  </a:lnTo>
                  <a:lnTo>
                    <a:pt x="0" y="15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3" name="Freeform 214">
              <a:extLst>
                <a:ext uri="{FF2B5EF4-FFF2-40B4-BE49-F238E27FC236}">
                  <a16:creationId xmlns:a16="http://schemas.microsoft.com/office/drawing/2014/main" id="{0696CF28-D4E5-464D-B001-0990E738E2C6}"/>
                </a:ext>
              </a:extLst>
            </p:cNvPr>
            <p:cNvSpPr>
              <a:spLocks/>
            </p:cNvSpPr>
            <p:nvPr/>
          </p:nvSpPr>
          <p:spPr bwMode="gray">
            <a:xfrm>
              <a:off x="1711325" y="1273175"/>
              <a:ext cx="258763" cy="198438"/>
            </a:xfrm>
            <a:custGeom>
              <a:avLst/>
              <a:gdLst>
                <a:gd name="T0" fmla="*/ 0 w 140"/>
                <a:gd name="T1" fmla="*/ 7 h 106"/>
                <a:gd name="T2" fmla="*/ 0 w 140"/>
                <a:gd name="T3" fmla="*/ 23 h 106"/>
                <a:gd name="T4" fmla="*/ 24 w 140"/>
                <a:gd name="T5" fmla="*/ 31 h 106"/>
                <a:gd name="T6" fmla="*/ 18 w 140"/>
                <a:gd name="T7" fmla="*/ 56 h 106"/>
                <a:gd name="T8" fmla="*/ 24 w 140"/>
                <a:gd name="T9" fmla="*/ 72 h 106"/>
                <a:gd name="T10" fmla="*/ 65 w 140"/>
                <a:gd name="T11" fmla="*/ 81 h 106"/>
                <a:gd name="T12" fmla="*/ 83 w 140"/>
                <a:gd name="T13" fmla="*/ 105 h 106"/>
                <a:gd name="T14" fmla="*/ 98 w 140"/>
                <a:gd name="T15" fmla="*/ 88 h 106"/>
                <a:gd name="T16" fmla="*/ 131 w 140"/>
                <a:gd name="T17" fmla="*/ 88 h 106"/>
                <a:gd name="T18" fmla="*/ 139 w 140"/>
                <a:gd name="T19" fmla="*/ 72 h 106"/>
                <a:gd name="T20" fmla="*/ 131 w 140"/>
                <a:gd name="T21" fmla="*/ 56 h 106"/>
                <a:gd name="T22" fmla="*/ 106 w 140"/>
                <a:gd name="T23" fmla="*/ 31 h 106"/>
                <a:gd name="T24" fmla="*/ 98 w 140"/>
                <a:gd name="T25" fmla="*/ 81 h 106"/>
                <a:gd name="T26" fmla="*/ 83 w 140"/>
                <a:gd name="T27" fmla="*/ 81 h 106"/>
                <a:gd name="T28" fmla="*/ 83 w 140"/>
                <a:gd name="T29" fmla="*/ 31 h 106"/>
                <a:gd name="T30" fmla="*/ 65 w 140"/>
                <a:gd name="T31" fmla="*/ 7 h 106"/>
                <a:gd name="T32" fmla="*/ 9 w 140"/>
                <a:gd name="T33" fmla="*/ 0 h 106"/>
                <a:gd name="T34" fmla="*/ 0 w 140"/>
                <a:gd name="T35" fmla="*/ 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0" h="106">
                  <a:moveTo>
                    <a:pt x="0" y="7"/>
                  </a:moveTo>
                  <a:lnTo>
                    <a:pt x="0" y="23"/>
                  </a:lnTo>
                  <a:lnTo>
                    <a:pt x="24" y="31"/>
                  </a:lnTo>
                  <a:lnTo>
                    <a:pt x="18" y="56"/>
                  </a:lnTo>
                  <a:lnTo>
                    <a:pt x="24" y="72"/>
                  </a:lnTo>
                  <a:lnTo>
                    <a:pt x="65" y="81"/>
                  </a:lnTo>
                  <a:lnTo>
                    <a:pt x="83" y="105"/>
                  </a:lnTo>
                  <a:lnTo>
                    <a:pt x="98" y="88"/>
                  </a:lnTo>
                  <a:lnTo>
                    <a:pt x="131" y="88"/>
                  </a:lnTo>
                  <a:lnTo>
                    <a:pt x="139" y="72"/>
                  </a:lnTo>
                  <a:lnTo>
                    <a:pt x="131" y="56"/>
                  </a:lnTo>
                  <a:lnTo>
                    <a:pt x="106" y="31"/>
                  </a:lnTo>
                  <a:lnTo>
                    <a:pt x="98" y="81"/>
                  </a:lnTo>
                  <a:lnTo>
                    <a:pt x="83" y="81"/>
                  </a:lnTo>
                  <a:lnTo>
                    <a:pt x="83" y="31"/>
                  </a:lnTo>
                  <a:lnTo>
                    <a:pt x="65" y="7"/>
                  </a:lnTo>
                  <a:lnTo>
                    <a:pt x="9" y="0"/>
                  </a:lnTo>
                  <a:lnTo>
                    <a:pt x="0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4" name="Freeform 215">
              <a:extLst>
                <a:ext uri="{FF2B5EF4-FFF2-40B4-BE49-F238E27FC236}">
                  <a16:creationId xmlns:a16="http://schemas.microsoft.com/office/drawing/2014/main" id="{64B5603C-9FDF-4990-AAA0-141800E6BAE4}"/>
                </a:ext>
              </a:extLst>
            </p:cNvPr>
            <p:cNvSpPr>
              <a:spLocks/>
            </p:cNvSpPr>
            <p:nvPr/>
          </p:nvSpPr>
          <p:spPr bwMode="gray">
            <a:xfrm>
              <a:off x="1935163" y="1450975"/>
              <a:ext cx="106362" cy="63500"/>
            </a:xfrm>
            <a:custGeom>
              <a:avLst/>
              <a:gdLst>
                <a:gd name="T0" fmla="*/ 0 w 58"/>
                <a:gd name="T1" fmla="*/ 9 h 33"/>
                <a:gd name="T2" fmla="*/ 48 w 58"/>
                <a:gd name="T3" fmla="*/ 32 h 33"/>
                <a:gd name="T4" fmla="*/ 57 w 58"/>
                <a:gd name="T5" fmla="*/ 17 h 33"/>
                <a:gd name="T6" fmla="*/ 57 w 58"/>
                <a:gd name="T7" fmla="*/ 0 h 33"/>
                <a:gd name="T8" fmla="*/ 23 w 58"/>
                <a:gd name="T9" fmla="*/ 0 h 33"/>
                <a:gd name="T10" fmla="*/ 0 w 58"/>
                <a:gd name="T11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33">
                  <a:moveTo>
                    <a:pt x="0" y="9"/>
                  </a:moveTo>
                  <a:lnTo>
                    <a:pt x="48" y="32"/>
                  </a:lnTo>
                  <a:lnTo>
                    <a:pt x="57" y="17"/>
                  </a:lnTo>
                  <a:lnTo>
                    <a:pt x="57" y="0"/>
                  </a:lnTo>
                  <a:lnTo>
                    <a:pt x="23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5" name="Freeform 216">
              <a:extLst>
                <a:ext uri="{FF2B5EF4-FFF2-40B4-BE49-F238E27FC236}">
                  <a16:creationId xmlns:a16="http://schemas.microsoft.com/office/drawing/2014/main" id="{BECA8C9F-C77C-4944-BAD9-361CD9079A5B}"/>
                </a:ext>
              </a:extLst>
            </p:cNvPr>
            <p:cNvSpPr>
              <a:spLocks/>
            </p:cNvSpPr>
            <p:nvPr/>
          </p:nvSpPr>
          <p:spPr bwMode="gray">
            <a:xfrm>
              <a:off x="1727200" y="1470025"/>
              <a:ext cx="46038" cy="77788"/>
            </a:xfrm>
            <a:custGeom>
              <a:avLst/>
              <a:gdLst>
                <a:gd name="T0" fmla="*/ 0 w 26"/>
                <a:gd name="T1" fmla="*/ 0 h 42"/>
                <a:gd name="T2" fmla="*/ 0 w 26"/>
                <a:gd name="T3" fmla="*/ 33 h 42"/>
                <a:gd name="T4" fmla="*/ 25 w 26"/>
                <a:gd name="T5" fmla="*/ 41 h 42"/>
                <a:gd name="T6" fmla="*/ 9 w 26"/>
                <a:gd name="T7" fmla="*/ 0 h 42"/>
                <a:gd name="T8" fmla="*/ 0 w 26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2">
                  <a:moveTo>
                    <a:pt x="0" y="0"/>
                  </a:moveTo>
                  <a:lnTo>
                    <a:pt x="0" y="33"/>
                  </a:lnTo>
                  <a:lnTo>
                    <a:pt x="25" y="41"/>
                  </a:lnTo>
                  <a:lnTo>
                    <a:pt x="9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6" name="Freeform 217">
              <a:extLst>
                <a:ext uri="{FF2B5EF4-FFF2-40B4-BE49-F238E27FC236}">
                  <a16:creationId xmlns:a16="http://schemas.microsoft.com/office/drawing/2014/main" id="{967BD989-C8EB-4751-A6A0-3AB7028362F4}"/>
                </a:ext>
              </a:extLst>
            </p:cNvPr>
            <p:cNvSpPr>
              <a:spLocks/>
            </p:cNvSpPr>
            <p:nvPr/>
          </p:nvSpPr>
          <p:spPr bwMode="gray">
            <a:xfrm>
              <a:off x="1743075" y="1576388"/>
              <a:ext cx="165100" cy="166687"/>
            </a:xfrm>
            <a:custGeom>
              <a:avLst/>
              <a:gdLst>
                <a:gd name="T0" fmla="*/ 0 w 89"/>
                <a:gd name="T1" fmla="*/ 7 h 89"/>
                <a:gd name="T2" fmla="*/ 24 w 89"/>
                <a:gd name="T3" fmla="*/ 71 h 89"/>
                <a:gd name="T4" fmla="*/ 40 w 89"/>
                <a:gd name="T5" fmla="*/ 56 h 89"/>
                <a:gd name="T6" fmla="*/ 56 w 89"/>
                <a:gd name="T7" fmla="*/ 88 h 89"/>
                <a:gd name="T8" fmla="*/ 80 w 89"/>
                <a:gd name="T9" fmla="*/ 88 h 89"/>
                <a:gd name="T10" fmla="*/ 88 w 89"/>
                <a:gd name="T11" fmla="*/ 65 h 89"/>
                <a:gd name="T12" fmla="*/ 88 w 89"/>
                <a:gd name="T13" fmla="*/ 16 h 89"/>
                <a:gd name="T14" fmla="*/ 71 w 89"/>
                <a:gd name="T15" fmla="*/ 0 h 89"/>
                <a:gd name="T16" fmla="*/ 47 w 89"/>
                <a:gd name="T17" fmla="*/ 0 h 89"/>
                <a:gd name="T18" fmla="*/ 40 w 89"/>
                <a:gd name="T19" fmla="*/ 40 h 89"/>
                <a:gd name="T20" fmla="*/ 16 w 89"/>
                <a:gd name="T21" fmla="*/ 7 h 89"/>
                <a:gd name="T22" fmla="*/ 0 w 89"/>
                <a:gd name="T23" fmla="*/ 7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" h="89">
                  <a:moveTo>
                    <a:pt x="0" y="7"/>
                  </a:moveTo>
                  <a:lnTo>
                    <a:pt x="24" y="71"/>
                  </a:lnTo>
                  <a:lnTo>
                    <a:pt x="40" y="56"/>
                  </a:lnTo>
                  <a:lnTo>
                    <a:pt x="56" y="88"/>
                  </a:lnTo>
                  <a:lnTo>
                    <a:pt x="80" y="88"/>
                  </a:lnTo>
                  <a:lnTo>
                    <a:pt x="88" y="65"/>
                  </a:lnTo>
                  <a:lnTo>
                    <a:pt x="88" y="16"/>
                  </a:lnTo>
                  <a:lnTo>
                    <a:pt x="71" y="0"/>
                  </a:lnTo>
                  <a:lnTo>
                    <a:pt x="47" y="0"/>
                  </a:lnTo>
                  <a:lnTo>
                    <a:pt x="40" y="40"/>
                  </a:lnTo>
                  <a:lnTo>
                    <a:pt x="16" y="7"/>
                  </a:lnTo>
                  <a:lnTo>
                    <a:pt x="0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7" name="Freeform 218">
              <a:extLst>
                <a:ext uri="{FF2B5EF4-FFF2-40B4-BE49-F238E27FC236}">
                  <a16:creationId xmlns:a16="http://schemas.microsoft.com/office/drawing/2014/main" id="{2A9A2022-5413-43C1-A184-7BD82AE5911C}"/>
                </a:ext>
              </a:extLst>
            </p:cNvPr>
            <p:cNvSpPr>
              <a:spLocks/>
            </p:cNvSpPr>
            <p:nvPr/>
          </p:nvSpPr>
          <p:spPr bwMode="gray">
            <a:xfrm>
              <a:off x="1530350" y="1360488"/>
              <a:ext cx="122238" cy="50800"/>
            </a:xfrm>
            <a:custGeom>
              <a:avLst/>
              <a:gdLst>
                <a:gd name="T0" fmla="*/ 0 w 67"/>
                <a:gd name="T1" fmla="*/ 25 h 26"/>
                <a:gd name="T2" fmla="*/ 56 w 67"/>
                <a:gd name="T3" fmla="*/ 25 h 26"/>
                <a:gd name="T4" fmla="*/ 66 w 67"/>
                <a:gd name="T5" fmla="*/ 16 h 26"/>
                <a:gd name="T6" fmla="*/ 41 w 67"/>
                <a:gd name="T7" fmla="*/ 0 h 26"/>
                <a:gd name="T8" fmla="*/ 9 w 67"/>
                <a:gd name="T9" fmla="*/ 9 h 26"/>
                <a:gd name="T10" fmla="*/ 0 w 67"/>
                <a:gd name="T11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26">
                  <a:moveTo>
                    <a:pt x="0" y="25"/>
                  </a:moveTo>
                  <a:lnTo>
                    <a:pt x="56" y="25"/>
                  </a:lnTo>
                  <a:lnTo>
                    <a:pt x="66" y="16"/>
                  </a:lnTo>
                  <a:lnTo>
                    <a:pt x="41" y="0"/>
                  </a:lnTo>
                  <a:lnTo>
                    <a:pt x="9" y="9"/>
                  </a:lnTo>
                  <a:lnTo>
                    <a:pt x="0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8" name="Freeform 219">
              <a:extLst>
                <a:ext uri="{FF2B5EF4-FFF2-40B4-BE49-F238E27FC236}">
                  <a16:creationId xmlns:a16="http://schemas.microsoft.com/office/drawing/2014/main" id="{D888C3C4-60A9-461E-877B-BCE9BCEC7349}"/>
                </a:ext>
              </a:extLst>
            </p:cNvPr>
            <p:cNvSpPr>
              <a:spLocks/>
            </p:cNvSpPr>
            <p:nvPr/>
          </p:nvSpPr>
          <p:spPr bwMode="gray">
            <a:xfrm>
              <a:off x="1484313" y="1423988"/>
              <a:ext cx="46037" cy="47625"/>
            </a:xfrm>
            <a:custGeom>
              <a:avLst/>
              <a:gdLst>
                <a:gd name="T0" fmla="*/ 0 w 25"/>
                <a:gd name="T1" fmla="*/ 7 h 25"/>
                <a:gd name="T2" fmla="*/ 8 w 25"/>
                <a:gd name="T3" fmla="*/ 24 h 25"/>
                <a:gd name="T4" fmla="*/ 24 w 25"/>
                <a:gd name="T5" fmla="*/ 24 h 25"/>
                <a:gd name="T6" fmla="*/ 16 w 25"/>
                <a:gd name="T7" fmla="*/ 0 h 25"/>
                <a:gd name="T8" fmla="*/ 0 w 25"/>
                <a:gd name="T9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0" y="7"/>
                  </a:moveTo>
                  <a:lnTo>
                    <a:pt x="8" y="24"/>
                  </a:lnTo>
                  <a:lnTo>
                    <a:pt x="24" y="24"/>
                  </a:lnTo>
                  <a:lnTo>
                    <a:pt x="16" y="0"/>
                  </a:lnTo>
                  <a:lnTo>
                    <a:pt x="0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49" name="Freeform 220">
              <a:extLst>
                <a:ext uri="{FF2B5EF4-FFF2-40B4-BE49-F238E27FC236}">
                  <a16:creationId xmlns:a16="http://schemas.microsoft.com/office/drawing/2014/main" id="{32662D26-38B6-4B85-AE9A-6B904A61FB82}"/>
                </a:ext>
              </a:extLst>
            </p:cNvPr>
            <p:cNvSpPr>
              <a:spLocks/>
            </p:cNvSpPr>
            <p:nvPr/>
          </p:nvSpPr>
          <p:spPr bwMode="gray">
            <a:xfrm>
              <a:off x="1530350" y="1439863"/>
              <a:ext cx="95250" cy="74612"/>
            </a:xfrm>
            <a:custGeom>
              <a:avLst/>
              <a:gdLst>
                <a:gd name="T0" fmla="*/ 0 w 50"/>
                <a:gd name="T1" fmla="*/ 17 h 41"/>
                <a:gd name="T2" fmla="*/ 9 w 50"/>
                <a:gd name="T3" fmla="*/ 33 h 41"/>
                <a:gd name="T4" fmla="*/ 24 w 50"/>
                <a:gd name="T5" fmla="*/ 40 h 41"/>
                <a:gd name="T6" fmla="*/ 49 w 50"/>
                <a:gd name="T7" fmla="*/ 25 h 41"/>
                <a:gd name="T8" fmla="*/ 49 w 50"/>
                <a:gd name="T9" fmla="*/ 0 h 41"/>
                <a:gd name="T10" fmla="*/ 0 w 50"/>
                <a:gd name="T11" fmla="*/ 1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41">
                  <a:moveTo>
                    <a:pt x="0" y="17"/>
                  </a:moveTo>
                  <a:lnTo>
                    <a:pt x="9" y="33"/>
                  </a:lnTo>
                  <a:lnTo>
                    <a:pt x="24" y="40"/>
                  </a:lnTo>
                  <a:lnTo>
                    <a:pt x="49" y="25"/>
                  </a:lnTo>
                  <a:lnTo>
                    <a:pt x="49" y="0"/>
                  </a:lnTo>
                  <a:lnTo>
                    <a:pt x="0" y="1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0" name="Freeform 221">
              <a:extLst>
                <a:ext uri="{FF2B5EF4-FFF2-40B4-BE49-F238E27FC236}">
                  <a16:creationId xmlns:a16="http://schemas.microsoft.com/office/drawing/2014/main" id="{C8BC37A7-3FEA-44D8-A02E-9A521A305815}"/>
                </a:ext>
              </a:extLst>
            </p:cNvPr>
            <p:cNvSpPr>
              <a:spLocks/>
            </p:cNvSpPr>
            <p:nvPr/>
          </p:nvSpPr>
          <p:spPr bwMode="gray">
            <a:xfrm>
              <a:off x="1287463" y="1485900"/>
              <a:ext cx="198437" cy="180975"/>
            </a:xfrm>
            <a:custGeom>
              <a:avLst/>
              <a:gdLst>
                <a:gd name="T0" fmla="*/ 0 w 107"/>
                <a:gd name="T1" fmla="*/ 73 h 97"/>
                <a:gd name="T2" fmla="*/ 9 w 107"/>
                <a:gd name="T3" fmla="*/ 96 h 97"/>
                <a:gd name="T4" fmla="*/ 40 w 107"/>
                <a:gd name="T5" fmla="*/ 96 h 97"/>
                <a:gd name="T6" fmla="*/ 65 w 107"/>
                <a:gd name="T7" fmla="*/ 65 h 97"/>
                <a:gd name="T8" fmla="*/ 81 w 107"/>
                <a:gd name="T9" fmla="*/ 73 h 97"/>
                <a:gd name="T10" fmla="*/ 99 w 107"/>
                <a:gd name="T11" fmla="*/ 49 h 97"/>
                <a:gd name="T12" fmla="*/ 99 w 107"/>
                <a:gd name="T13" fmla="*/ 33 h 97"/>
                <a:gd name="T14" fmla="*/ 106 w 107"/>
                <a:gd name="T15" fmla="*/ 15 h 97"/>
                <a:gd name="T16" fmla="*/ 90 w 107"/>
                <a:gd name="T17" fmla="*/ 0 h 97"/>
                <a:gd name="T18" fmla="*/ 81 w 107"/>
                <a:gd name="T19" fmla="*/ 15 h 97"/>
                <a:gd name="T20" fmla="*/ 58 w 107"/>
                <a:gd name="T21" fmla="*/ 15 h 97"/>
                <a:gd name="T22" fmla="*/ 0 w 107"/>
                <a:gd name="T23" fmla="*/ 7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" h="97">
                  <a:moveTo>
                    <a:pt x="0" y="73"/>
                  </a:moveTo>
                  <a:lnTo>
                    <a:pt x="9" y="96"/>
                  </a:lnTo>
                  <a:lnTo>
                    <a:pt x="40" y="96"/>
                  </a:lnTo>
                  <a:lnTo>
                    <a:pt x="65" y="65"/>
                  </a:lnTo>
                  <a:lnTo>
                    <a:pt x="81" y="73"/>
                  </a:lnTo>
                  <a:lnTo>
                    <a:pt x="99" y="49"/>
                  </a:lnTo>
                  <a:lnTo>
                    <a:pt x="99" y="33"/>
                  </a:lnTo>
                  <a:lnTo>
                    <a:pt x="106" y="15"/>
                  </a:lnTo>
                  <a:lnTo>
                    <a:pt x="90" y="0"/>
                  </a:lnTo>
                  <a:lnTo>
                    <a:pt x="81" y="15"/>
                  </a:lnTo>
                  <a:lnTo>
                    <a:pt x="58" y="15"/>
                  </a:lnTo>
                  <a:lnTo>
                    <a:pt x="0" y="7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1" name="Freeform 222">
              <a:extLst>
                <a:ext uri="{FF2B5EF4-FFF2-40B4-BE49-F238E27FC236}">
                  <a16:creationId xmlns:a16="http://schemas.microsoft.com/office/drawing/2014/main" id="{96D53806-9CB5-49A2-BE74-A0A2D7DF8513}"/>
                </a:ext>
              </a:extLst>
            </p:cNvPr>
            <p:cNvSpPr>
              <a:spLocks/>
            </p:cNvSpPr>
            <p:nvPr/>
          </p:nvSpPr>
          <p:spPr bwMode="gray">
            <a:xfrm>
              <a:off x="1439863" y="1576388"/>
              <a:ext cx="287337" cy="227012"/>
            </a:xfrm>
            <a:custGeom>
              <a:avLst/>
              <a:gdLst>
                <a:gd name="T0" fmla="*/ 0 w 156"/>
                <a:gd name="T1" fmla="*/ 81 h 122"/>
                <a:gd name="T2" fmla="*/ 33 w 156"/>
                <a:gd name="T3" fmla="*/ 88 h 122"/>
                <a:gd name="T4" fmla="*/ 41 w 156"/>
                <a:gd name="T5" fmla="*/ 81 h 122"/>
                <a:gd name="T6" fmla="*/ 58 w 156"/>
                <a:gd name="T7" fmla="*/ 96 h 122"/>
                <a:gd name="T8" fmla="*/ 41 w 156"/>
                <a:gd name="T9" fmla="*/ 105 h 122"/>
                <a:gd name="T10" fmla="*/ 49 w 156"/>
                <a:gd name="T11" fmla="*/ 113 h 122"/>
                <a:gd name="T12" fmla="*/ 65 w 156"/>
                <a:gd name="T13" fmla="*/ 121 h 122"/>
                <a:gd name="T14" fmla="*/ 105 w 156"/>
                <a:gd name="T15" fmla="*/ 88 h 122"/>
                <a:gd name="T16" fmla="*/ 146 w 156"/>
                <a:gd name="T17" fmla="*/ 88 h 122"/>
                <a:gd name="T18" fmla="*/ 155 w 156"/>
                <a:gd name="T19" fmla="*/ 47 h 122"/>
                <a:gd name="T20" fmla="*/ 115 w 156"/>
                <a:gd name="T21" fmla="*/ 24 h 122"/>
                <a:gd name="T22" fmla="*/ 105 w 156"/>
                <a:gd name="T23" fmla="*/ 0 h 122"/>
                <a:gd name="T24" fmla="*/ 90 w 156"/>
                <a:gd name="T25" fmla="*/ 24 h 122"/>
                <a:gd name="T26" fmla="*/ 98 w 156"/>
                <a:gd name="T27" fmla="*/ 31 h 122"/>
                <a:gd name="T28" fmla="*/ 98 w 156"/>
                <a:gd name="T29" fmla="*/ 47 h 122"/>
                <a:gd name="T30" fmla="*/ 105 w 156"/>
                <a:gd name="T31" fmla="*/ 65 h 122"/>
                <a:gd name="T32" fmla="*/ 81 w 156"/>
                <a:gd name="T33" fmla="*/ 65 h 122"/>
                <a:gd name="T34" fmla="*/ 65 w 156"/>
                <a:gd name="T35" fmla="*/ 31 h 122"/>
                <a:gd name="T36" fmla="*/ 25 w 156"/>
                <a:gd name="T37" fmla="*/ 16 h 122"/>
                <a:gd name="T38" fmla="*/ 0 w 156"/>
                <a:gd name="T39" fmla="*/ 8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6" h="122">
                  <a:moveTo>
                    <a:pt x="0" y="81"/>
                  </a:moveTo>
                  <a:lnTo>
                    <a:pt x="33" y="88"/>
                  </a:lnTo>
                  <a:lnTo>
                    <a:pt x="41" y="81"/>
                  </a:lnTo>
                  <a:lnTo>
                    <a:pt x="58" y="96"/>
                  </a:lnTo>
                  <a:lnTo>
                    <a:pt x="41" y="105"/>
                  </a:lnTo>
                  <a:lnTo>
                    <a:pt x="49" y="113"/>
                  </a:lnTo>
                  <a:lnTo>
                    <a:pt x="65" y="121"/>
                  </a:lnTo>
                  <a:lnTo>
                    <a:pt x="105" y="88"/>
                  </a:lnTo>
                  <a:lnTo>
                    <a:pt x="146" y="88"/>
                  </a:lnTo>
                  <a:lnTo>
                    <a:pt x="155" y="47"/>
                  </a:lnTo>
                  <a:lnTo>
                    <a:pt x="115" y="24"/>
                  </a:lnTo>
                  <a:lnTo>
                    <a:pt x="105" y="0"/>
                  </a:lnTo>
                  <a:lnTo>
                    <a:pt x="90" y="24"/>
                  </a:lnTo>
                  <a:lnTo>
                    <a:pt x="98" y="31"/>
                  </a:lnTo>
                  <a:lnTo>
                    <a:pt x="98" y="47"/>
                  </a:lnTo>
                  <a:lnTo>
                    <a:pt x="105" y="65"/>
                  </a:lnTo>
                  <a:lnTo>
                    <a:pt x="81" y="65"/>
                  </a:lnTo>
                  <a:lnTo>
                    <a:pt x="65" y="31"/>
                  </a:lnTo>
                  <a:lnTo>
                    <a:pt x="25" y="16"/>
                  </a:lnTo>
                  <a:lnTo>
                    <a:pt x="0" y="8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2" name="Freeform 223">
              <a:extLst>
                <a:ext uri="{FF2B5EF4-FFF2-40B4-BE49-F238E27FC236}">
                  <a16:creationId xmlns:a16="http://schemas.microsoft.com/office/drawing/2014/main" id="{1C82CB47-C671-40F5-93CA-A1BE316C26A8}"/>
                </a:ext>
              </a:extLst>
            </p:cNvPr>
            <p:cNvSpPr>
              <a:spLocks/>
            </p:cNvSpPr>
            <p:nvPr/>
          </p:nvSpPr>
          <p:spPr bwMode="gray">
            <a:xfrm>
              <a:off x="1787525" y="1817688"/>
              <a:ext cx="166688" cy="227012"/>
            </a:xfrm>
            <a:custGeom>
              <a:avLst/>
              <a:gdLst>
                <a:gd name="T0" fmla="*/ 0 w 90"/>
                <a:gd name="T1" fmla="*/ 58 h 123"/>
                <a:gd name="T2" fmla="*/ 16 w 90"/>
                <a:gd name="T3" fmla="*/ 90 h 123"/>
                <a:gd name="T4" fmla="*/ 23 w 90"/>
                <a:gd name="T5" fmla="*/ 90 h 123"/>
                <a:gd name="T6" fmla="*/ 47 w 90"/>
                <a:gd name="T7" fmla="*/ 122 h 123"/>
                <a:gd name="T8" fmla="*/ 64 w 90"/>
                <a:gd name="T9" fmla="*/ 114 h 123"/>
                <a:gd name="T10" fmla="*/ 81 w 90"/>
                <a:gd name="T11" fmla="*/ 105 h 123"/>
                <a:gd name="T12" fmla="*/ 89 w 90"/>
                <a:gd name="T13" fmla="*/ 81 h 123"/>
                <a:gd name="T14" fmla="*/ 81 w 90"/>
                <a:gd name="T15" fmla="*/ 58 h 123"/>
                <a:gd name="T16" fmla="*/ 64 w 90"/>
                <a:gd name="T17" fmla="*/ 50 h 123"/>
                <a:gd name="T18" fmla="*/ 72 w 90"/>
                <a:gd name="T19" fmla="*/ 25 h 123"/>
                <a:gd name="T20" fmla="*/ 64 w 90"/>
                <a:gd name="T21" fmla="*/ 0 h 123"/>
                <a:gd name="T22" fmla="*/ 56 w 90"/>
                <a:gd name="T23" fmla="*/ 16 h 123"/>
                <a:gd name="T24" fmla="*/ 32 w 90"/>
                <a:gd name="T25" fmla="*/ 9 h 123"/>
                <a:gd name="T26" fmla="*/ 23 w 90"/>
                <a:gd name="T27" fmla="*/ 16 h 123"/>
                <a:gd name="T28" fmla="*/ 16 w 90"/>
                <a:gd name="T29" fmla="*/ 33 h 123"/>
                <a:gd name="T30" fmla="*/ 32 w 90"/>
                <a:gd name="T31" fmla="*/ 50 h 123"/>
                <a:gd name="T32" fmla="*/ 16 w 90"/>
                <a:gd name="T33" fmla="*/ 50 h 123"/>
                <a:gd name="T34" fmla="*/ 0 w 90"/>
                <a:gd name="T35" fmla="*/ 58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" h="123">
                  <a:moveTo>
                    <a:pt x="0" y="58"/>
                  </a:moveTo>
                  <a:lnTo>
                    <a:pt x="16" y="90"/>
                  </a:lnTo>
                  <a:lnTo>
                    <a:pt x="23" y="90"/>
                  </a:lnTo>
                  <a:lnTo>
                    <a:pt x="47" y="122"/>
                  </a:lnTo>
                  <a:lnTo>
                    <a:pt x="64" y="114"/>
                  </a:lnTo>
                  <a:lnTo>
                    <a:pt x="81" y="105"/>
                  </a:lnTo>
                  <a:lnTo>
                    <a:pt x="89" y="81"/>
                  </a:lnTo>
                  <a:lnTo>
                    <a:pt x="81" y="58"/>
                  </a:lnTo>
                  <a:lnTo>
                    <a:pt x="64" y="50"/>
                  </a:lnTo>
                  <a:lnTo>
                    <a:pt x="72" y="25"/>
                  </a:lnTo>
                  <a:lnTo>
                    <a:pt x="64" y="0"/>
                  </a:lnTo>
                  <a:lnTo>
                    <a:pt x="56" y="16"/>
                  </a:lnTo>
                  <a:lnTo>
                    <a:pt x="32" y="9"/>
                  </a:lnTo>
                  <a:lnTo>
                    <a:pt x="23" y="16"/>
                  </a:lnTo>
                  <a:lnTo>
                    <a:pt x="16" y="33"/>
                  </a:lnTo>
                  <a:lnTo>
                    <a:pt x="32" y="50"/>
                  </a:lnTo>
                  <a:lnTo>
                    <a:pt x="16" y="50"/>
                  </a:lnTo>
                  <a:lnTo>
                    <a:pt x="0" y="5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3" name="Freeform 224">
              <a:extLst>
                <a:ext uri="{FF2B5EF4-FFF2-40B4-BE49-F238E27FC236}">
                  <a16:creationId xmlns:a16="http://schemas.microsoft.com/office/drawing/2014/main" id="{30B0D92B-9DCA-40A4-9628-35A6E08A2E4E}"/>
                </a:ext>
              </a:extLst>
            </p:cNvPr>
            <p:cNvSpPr>
              <a:spLocks/>
            </p:cNvSpPr>
            <p:nvPr/>
          </p:nvSpPr>
          <p:spPr bwMode="gray">
            <a:xfrm>
              <a:off x="1258888" y="1789113"/>
              <a:ext cx="242887" cy="271462"/>
            </a:xfrm>
            <a:custGeom>
              <a:avLst/>
              <a:gdLst>
                <a:gd name="T0" fmla="*/ 0 w 131"/>
                <a:gd name="T1" fmla="*/ 105 h 146"/>
                <a:gd name="T2" fmla="*/ 16 w 131"/>
                <a:gd name="T3" fmla="*/ 129 h 146"/>
                <a:gd name="T4" fmla="*/ 25 w 131"/>
                <a:gd name="T5" fmla="*/ 145 h 146"/>
                <a:gd name="T6" fmla="*/ 56 w 131"/>
                <a:gd name="T7" fmla="*/ 137 h 146"/>
                <a:gd name="T8" fmla="*/ 74 w 131"/>
                <a:gd name="T9" fmla="*/ 114 h 146"/>
                <a:gd name="T10" fmla="*/ 74 w 131"/>
                <a:gd name="T11" fmla="*/ 89 h 146"/>
                <a:gd name="T12" fmla="*/ 130 w 131"/>
                <a:gd name="T13" fmla="*/ 48 h 146"/>
                <a:gd name="T14" fmla="*/ 115 w 131"/>
                <a:gd name="T15" fmla="*/ 31 h 146"/>
                <a:gd name="T16" fmla="*/ 97 w 131"/>
                <a:gd name="T17" fmla="*/ 15 h 146"/>
                <a:gd name="T18" fmla="*/ 74 w 131"/>
                <a:gd name="T19" fmla="*/ 15 h 146"/>
                <a:gd name="T20" fmla="*/ 50 w 131"/>
                <a:gd name="T21" fmla="*/ 0 h 146"/>
                <a:gd name="T22" fmla="*/ 9 w 131"/>
                <a:gd name="T23" fmla="*/ 24 h 146"/>
                <a:gd name="T24" fmla="*/ 16 w 131"/>
                <a:gd name="T25" fmla="*/ 48 h 146"/>
                <a:gd name="T26" fmla="*/ 16 w 131"/>
                <a:gd name="T27" fmla="*/ 73 h 146"/>
                <a:gd name="T28" fmla="*/ 0 w 131"/>
                <a:gd name="T29" fmla="*/ 10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1" h="146">
                  <a:moveTo>
                    <a:pt x="0" y="105"/>
                  </a:moveTo>
                  <a:lnTo>
                    <a:pt x="16" y="129"/>
                  </a:lnTo>
                  <a:lnTo>
                    <a:pt x="25" y="145"/>
                  </a:lnTo>
                  <a:lnTo>
                    <a:pt x="56" y="137"/>
                  </a:lnTo>
                  <a:lnTo>
                    <a:pt x="74" y="114"/>
                  </a:lnTo>
                  <a:lnTo>
                    <a:pt x="74" y="89"/>
                  </a:lnTo>
                  <a:lnTo>
                    <a:pt x="130" y="48"/>
                  </a:lnTo>
                  <a:lnTo>
                    <a:pt x="115" y="31"/>
                  </a:lnTo>
                  <a:lnTo>
                    <a:pt x="97" y="15"/>
                  </a:lnTo>
                  <a:lnTo>
                    <a:pt x="74" y="15"/>
                  </a:lnTo>
                  <a:lnTo>
                    <a:pt x="50" y="0"/>
                  </a:lnTo>
                  <a:lnTo>
                    <a:pt x="9" y="24"/>
                  </a:lnTo>
                  <a:lnTo>
                    <a:pt x="16" y="48"/>
                  </a:lnTo>
                  <a:lnTo>
                    <a:pt x="16" y="73"/>
                  </a:lnTo>
                  <a:lnTo>
                    <a:pt x="0" y="10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4" name="Freeform 225">
              <a:extLst>
                <a:ext uri="{FF2B5EF4-FFF2-40B4-BE49-F238E27FC236}">
                  <a16:creationId xmlns:a16="http://schemas.microsoft.com/office/drawing/2014/main" id="{1E585E2F-480D-4CB4-863B-69F18DEAFAB5}"/>
                </a:ext>
              </a:extLst>
            </p:cNvPr>
            <p:cNvSpPr>
              <a:spLocks/>
            </p:cNvSpPr>
            <p:nvPr/>
          </p:nvSpPr>
          <p:spPr bwMode="gray">
            <a:xfrm>
              <a:off x="8699500" y="2528888"/>
              <a:ext cx="49213" cy="34925"/>
            </a:xfrm>
            <a:custGeom>
              <a:avLst/>
              <a:gdLst>
                <a:gd name="T0" fmla="*/ 0 w 26"/>
                <a:gd name="T1" fmla="*/ 0 h 18"/>
                <a:gd name="T2" fmla="*/ 9 w 26"/>
                <a:gd name="T3" fmla="*/ 0 h 18"/>
                <a:gd name="T4" fmla="*/ 25 w 26"/>
                <a:gd name="T5" fmla="*/ 8 h 18"/>
                <a:gd name="T6" fmla="*/ 25 w 26"/>
                <a:gd name="T7" fmla="*/ 17 h 18"/>
                <a:gd name="T8" fmla="*/ 9 w 26"/>
                <a:gd name="T9" fmla="*/ 8 h 18"/>
                <a:gd name="T10" fmla="*/ 0 w 26"/>
                <a:gd name="T11" fmla="*/ 8 h 18"/>
                <a:gd name="T12" fmla="*/ 0 w 26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8">
                  <a:moveTo>
                    <a:pt x="0" y="0"/>
                  </a:moveTo>
                  <a:lnTo>
                    <a:pt x="9" y="0"/>
                  </a:lnTo>
                  <a:lnTo>
                    <a:pt x="25" y="8"/>
                  </a:lnTo>
                  <a:lnTo>
                    <a:pt x="25" y="17"/>
                  </a:lnTo>
                  <a:lnTo>
                    <a:pt x="9" y="8"/>
                  </a:lnTo>
                  <a:lnTo>
                    <a:pt x="0" y="8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5" name="Freeform 226">
              <a:extLst>
                <a:ext uri="{FF2B5EF4-FFF2-40B4-BE49-F238E27FC236}">
                  <a16:creationId xmlns:a16="http://schemas.microsoft.com/office/drawing/2014/main" id="{4C37B516-2B8D-4CB5-9E0C-8AB58DBE765B}"/>
                </a:ext>
              </a:extLst>
            </p:cNvPr>
            <p:cNvSpPr>
              <a:spLocks/>
            </p:cNvSpPr>
            <p:nvPr/>
          </p:nvSpPr>
          <p:spPr bwMode="gray">
            <a:xfrm>
              <a:off x="250825" y="2695575"/>
              <a:ext cx="49213" cy="33338"/>
            </a:xfrm>
            <a:custGeom>
              <a:avLst/>
              <a:gdLst>
                <a:gd name="T0" fmla="*/ 0 w 26"/>
                <a:gd name="T1" fmla="*/ 8 h 18"/>
                <a:gd name="T2" fmla="*/ 18 w 26"/>
                <a:gd name="T3" fmla="*/ 17 h 18"/>
                <a:gd name="T4" fmla="*/ 25 w 26"/>
                <a:gd name="T5" fmla="*/ 8 h 18"/>
                <a:gd name="T6" fmla="*/ 18 w 26"/>
                <a:gd name="T7" fmla="*/ 0 h 18"/>
                <a:gd name="T8" fmla="*/ 0 w 26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8">
                  <a:moveTo>
                    <a:pt x="0" y="8"/>
                  </a:moveTo>
                  <a:lnTo>
                    <a:pt x="18" y="17"/>
                  </a:lnTo>
                  <a:lnTo>
                    <a:pt x="25" y="8"/>
                  </a:lnTo>
                  <a:lnTo>
                    <a:pt x="18" y="0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6" name="Freeform 227">
              <a:extLst>
                <a:ext uri="{FF2B5EF4-FFF2-40B4-BE49-F238E27FC236}">
                  <a16:creationId xmlns:a16="http://schemas.microsoft.com/office/drawing/2014/main" id="{0A605879-878E-4CF9-A7E5-FD62F7A441FA}"/>
                </a:ext>
              </a:extLst>
            </p:cNvPr>
            <p:cNvSpPr>
              <a:spLocks/>
            </p:cNvSpPr>
            <p:nvPr/>
          </p:nvSpPr>
          <p:spPr bwMode="gray">
            <a:xfrm>
              <a:off x="250825" y="2695575"/>
              <a:ext cx="49213" cy="33338"/>
            </a:xfrm>
            <a:custGeom>
              <a:avLst/>
              <a:gdLst>
                <a:gd name="T0" fmla="*/ 0 w 26"/>
                <a:gd name="T1" fmla="*/ 8 h 18"/>
                <a:gd name="T2" fmla="*/ 18 w 26"/>
                <a:gd name="T3" fmla="*/ 17 h 18"/>
                <a:gd name="T4" fmla="*/ 25 w 26"/>
                <a:gd name="T5" fmla="*/ 8 h 18"/>
                <a:gd name="T6" fmla="*/ 18 w 26"/>
                <a:gd name="T7" fmla="*/ 0 h 18"/>
                <a:gd name="T8" fmla="*/ 0 w 26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8">
                  <a:moveTo>
                    <a:pt x="0" y="8"/>
                  </a:moveTo>
                  <a:lnTo>
                    <a:pt x="18" y="17"/>
                  </a:lnTo>
                  <a:lnTo>
                    <a:pt x="25" y="8"/>
                  </a:lnTo>
                  <a:lnTo>
                    <a:pt x="18" y="0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7" name="Freeform 228">
              <a:extLst>
                <a:ext uri="{FF2B5EF4-FFF2-40B4-BE49-F238E27FC236}">
                  <a16:creationId xmlns:a16="http://schemas.microsoft.com/office/drawing/2014/main" id="{6D84A1D8-F069-493B-A36E-BFE63CC550FB}"/>
                </a:ext>
              </a:extLst>
            </p:cNvPr>
            <p:cNvSpPr>
              <a:spLocks/>
            </p:cNvSpPr>
            <p:nvPr/>
          </p:nvSpPr>
          <p:spPr bwMode="gray">
            <a:xfrm>
              <a:off x="552450" y="2786063"/>
              <a:ext cx="73025" cy="80962"/>
            </a:xfrm>
            <a:custGeom>
              <a:avLst/>
              <a:gdLst>
                <a:gd name="T0" fmla="*/ 0 w 41"/>
                <a:gd name="T1" fmla="*/ 33 h 43"/>
                <a:gd name="T2" fmla="*/ 9 w 41"/>
                <a:gd name="T3" fmla="*/ 42 h 43"/>
                <a:gd name="T4" fmla="*/ 25 w 41"/>
                <a:gd name="T5" fmla="*/ 25 h 43"/>
                <a:gd name="T6" fmla="*/ 34 w 41"/>
                <a:gd name="T7" fmla="*/ 25 h 43"/>
                <a:gd name="T8" fmla="*/ 34 w 41"/>
                <a:gd name="T9" fmla="*/ 17 h 43"/>
                <a:gd name="T10" fmla="*/ 25 w 41"/>
                <a:gd name="T11" fmla="*/ 17 h 43"/>
                <a:gd name="T12" fmla="*/ 40 w 41"/>
                <a:gd name="T13" fmla="*/ 10 h 43"/>
                <a:gd name="T14" fmla="*/ 34 w 41"/>
                <a:gd name="T15" fmla="*/ 0 h 43"/>
                <a:gd name="T16" fmla="*/ 0 w 41"/>
                <a:gd name="T17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3">
                  <a:moveTo>
                    <a:pt x="0" y="33"/>
                  </a:moveTo>
                  <a:lnTo>
                    <a:pt x="9" y="42"/>
                  </a:lnTo>
                  <a:lnTo>
                    <a:pt x="25" y="25"/>
                  </a:lnTo>
                  <a:lnTo>
                    <a:pt x="34" y="25"/>
                  </a:lnTo>
                  <a:lnTo>
                    <a:pt x="34" y="17"/>
                  </a:lnTo>
                  <a:lnTo>
                    <a:pt x="25" y="17"/>
                  </a:lnTo>
                  <a:lnTo>
                    <a:pt x="40" y="10"/>
                  </a:lnTo>
                  <a:lnTo>
                    <a:pt x="34" y="0"/>
                  </a:lnTo>
                  <a:lnTo>
                    <a:pt x="0" y="3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8" name="Freeform 229">
              <a:extLst>
                <a:ext uri="{FF2B5EF4-FFF2-40B4-BE49-F238E27FC236}">
                  <a16:creationId xmlns:a16="http://schemas.microsoft.com/office/drawing/2014/main" id="{13D15CF5-3EF1-492B-BA6F-1F72C911C687}"/>
                </a:ext>
              </a:extLst>
            </p:cNvPr>
            <p:cNvSpPr>
              <a:spLocks/>
            </p:cNvSpPr>
            <p:nvPr/>
          </p:nvSpPr>
          <p:spPr bwMode="gray">
            <a:xfrm>
              <a:off x="552450" y="2786063"/>
              <a:ext cx="73025" cy="80962"/>
            </a:xfrm>
            <a:custGeom>
              <a:avLst/>
              <a:gdLst>
                <a:gd name="T0" fmla="*/ 0 w 41"/>
                <a:gd name="T1" fmla="*/ 33 h 43"/>
                <a:gd name="T2" fmla="*/ 9 w 41"/>
                <a:gd name="T3" fmla="*/ 42 h 43"/>
                <a:gd name="T4" fmla="*/ 25 w 41"/>
                <a:gd name="T5" fmla="*/ 25 h 43"/>
                <a:gd name="T6" fmla="*/ 34 w 41"/>
                <a:gd name="T7" fmla="*/ 25 h 43"/>
                <a:gd name="T8" fmla="*/ 34 w 41"/>
                <a:gd name="T9" fmla="*/ 17 h 43"/>
                <a:gd name="T10" fmla="*/ 25 w 41"/>
                <a:gd name="T11" fmla="*/ 17 h 43"/>
                <a:gd name="T12" fmla="*/ 40 w 41"/>
                <a:gd name="T13" fmla="*/ 10 h 43"/>
                <a:gd name="T14" fmla="*/ 34 w 41"/>
                <a:gd name="T15" fmla="*/ 0 h 43"/>
                <a:gd name="T16" fmla="*/ 0 w 41"/>
                <a:gd name="T17" fmla="*/ 3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3">
                  <a:moveTo>
                    <a:pt x="0" y="33"/>
                  </a:moveTo>
                  <a:lnTo>
                    <a:pt x="9" y="42"/>
                  </a:lnTo>
                  <a:lnTo>
                    <a:pt x="25" y="25"/>
                  </a:lnTo>
                  <a:lnTo>
                    <a:pt x="34" y="25"/>
                  </a:lnTo>
                  <a:lnTo>
                    <a:pt x="34" y="17"/>
                  </a:lnTo>
                  <a:lnTo>
                    <a:pt x="25" y="17"/>
                  </a:lnTo>
                  <a:lnTo>
                    <a:pt x="40" y="10"/>
                  </a:lnTo>
                  <a:lnTo>
                    <a:pt x="34" y="0"/>
                  </a:lnTo>
                  <a:lnTo>
                    <a:pt x="0" y="3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59" name="Freeform 230">
              <a:extLst>
                <a:ext uri="{FF2B5EF4-FFF2-40B4-BE49-F238E27FC236}">
                  <a16:creationId xmlns:a16="http://schemas.microsoft.com/office/drawing/2014/main" id="{102FBC52-BB59-4A10-BEF3-3E81766D587E}"/>
                </a:ext>
              </a:extLst>
            </p:cNvPr>
            <p:cNvSpPr>
              <a:spLocks/>
            </p:cNvSpPr>
            <p:nvPr/>
          </p:nvSpPr>
          <p:spPr bwMode="gray">
            <a:xfrm>
              <a:off x="1077913" y="2968625"/>
              <a:ext cx="49212" cy="93663"/>
            </a:xfrm>
            <a:custGeom>
              <a:avLst/>
              <a:gdLst>
                <a:gd name="T0" fmla="*/ 0 w 26"/>
                <a:gd name="T1" fmla="*/ 0 h 51"/>
                <a:gd name="T2" fmla="*/ 0 w 26"/>
                <a:gd name="T3" fmla="*/ 18 h 51"/>
                <a:gd name="T4" fmla="*/ 8 w 26"/>
                <a:gd name="T5" fmla="*/ 41 h 51"/>
                <a:gd name="T6" fmla="*/ 25 w 26"/>
                <a:gd name="T7" fmla="*/ 50 h 51"/>
                <a:gd name="T8" fmla="*/ 8 w 26"/>
                <a:gd name="T9" fmla="*/ 34 h 51"/>
                <a:gd name="T10" fmla="*/ 16 w 26"/>
                <a:gd name="T11" fmla="*/ 25 h 51"/>
                <a:gd name="T12" fmla="*/ 8 w 26"/>
                <a:gd name="T13" fmla="*/ 18 h 51"/>
                <a:gd name="T14" fmla="*/ 16 w 26"/>
                <a:gd name="T15" fmla="*/ 0 h 51"/>
                <a:gd name="T16" fmla="*/ 0 w 26"/>
                <a:gd name="T1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1">
                  <a:moveTo>
                    <a:pt x="0" y="0"/>
                  </a:moveTo>
                  <a:lnTo>
                    <a:pt x="0" y="18"/>
                  </a:lnTo>
                  <a:lnTo>
                    <a:pt x="8" y="41"/>
                  </a:lnTo>
                  <a:lnTo>
                    <a:pt x="25" y="50"/>
                  </a:lnTo>
                  <a:lnTo>
                    <a:pt x="8" y="34"/>
                  </a:lnTo>
                  <a:lnTo>
                    <a:pt x="16" y="25"/>
                  </a:lnTo>
                  <a:lnTo>
                    <a:pt x="8" y="18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0" name="Freeform 231">
              <a:extLst>
                <a:ext uri="{FF2B5EF4-FFF2-40B4-BE49-F238E27FC236}">
                  <a16:creationId xmlns:a16="http://schemas.microsoft.com/office/drawing/2014/main" id="{F6AFF83E-BD19-4E67-A66F-C9C5580A6B8D}"/>
                </a:ext>
              </a:extLst>
            </p:cNvPr>
            <p:cNvSpPr>
              <a:spLocks/>
            </p:cNvSpPr>
            <p:nvPr/>
          </p:nvSpPr>
          <p:spPr bwMode="gray">
            <a:xfrm>
              <a:off x="1077913" y="2968625"/>
              <a:ext cx="49212" cy="93663"/>
            </a:xfrm>
            <a:custGeom>
              <a:avLst/>
              <a:gdLst>
                <a:gd name="T0" fmla="*/ 0 w 26"/>
                <a:gd name="T1" fmla="*/ 0 h 51"/>
                <a:gd name="T2" fmla="*/ 0 w 26"/>
                <a:gd name="T3" fmla="*/ 18 h 51"/>
                <a:gd name="T4" fmla="*/ 8 w 26"/>
                <a:gd name="T5" fmla="*/ 41 h 51"/>
                <a:gd name="T6" fmla="*/ 25 w 26"/>
                <a:gd name="T7" fmla="*/ 50 h 51"/>
                <a:gd name="T8" fmla="*/ 8 w 26"/>
                <a:gd name="T9" fmla="*/ 34 h 51"/>
                <a:gd name="T10" fmla="*/ 16 w 26"/>
                <a:gd name="T11" fmla="*/ 25 h 51"/>
                <a:gd name="T12" fmla="*/ 8 w 26"/>
                <a:gd name="T13" fmla="*/ 18 h 51"/>
                <a:gd name="T14" fmla="*/ 16 w 26"/>
                <a:gd name="T15" fmla="*/ 0 h 51"/>
                <a:gd name="T16" fmla="*/ 0 w 26"/>
                <a:gd name="T1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51">
                  <a:moveTo>
                    <a:pt x="0" y="0"/>
                  </a:moveTo>
                  <a:lnTo>
                    <a:pt x="0" y="18"/>
                  </a:lnTo>
                  <a:lnTo>
                    <a:pt x="8" y="41"/>
                  </a:lnTo>
                  <a:lnTo>
                    <a:pt x="25" y="50"/>
                  </a:lnTo>
                  <a:lnTo>
                    <a:pt x="8" y="34"/>
                  </a:lnTo>
                  <a:lnTo>
                    <a:pt x="16" y="25"/>
                  </a:lnTo>
                  <a:lnTo>
                    <a:pt x="8" y="18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1" name="Freeform 232">
              <a:extLst>
                <a:ext uri="{FF2B5EF4-FFF2-40B4-BE49-F238E27FC236}">
                  <a16:creationId xmlns:a16="http://schemas.microsoft.com/office/drawing/2014/main" id="{FB78820A-E8BA-4946-92F3-AB31F2E66A4F}"/>
                </a:ext>
              </a:extLst>
            </p:cNvPr>
            <p:cNvSpPr>
              <a:spLocks/>
            </p:cNvSpPr>
            <p:nvPr/>
          </p:nvSpPr>
          <p:spPr bwMode="gray">
            <a:xfrm>
              <a:off x="1182688" y="3103563"/>
              <a:ext cx="125412" cy="95250"/>
            </a:xfrm>
            <a:custGeom>
              <a:avLst/>
              <a:gdLst>
                <a:gd name="T0" fmla="*/ 0 w 67"/>
                <a:gd name="T1" fmla="*/ 0 h 49"/>
                <a:gd name="T2" fmla="*/ 9 w 67"/>
                <a:gd name="T3" fmla="*/ 16 h 49"/>
                <a:gd name="T4" fmla="*/ 25 w 67"/>
                <a:gd name="T5" fmla="*/ 25 h 49"/>
                <a:gd name="T6" fmla="*/ 41 w 67"/>
                <a:gd name="T7" fmla="*/ 33 h 49"/>
                <a:gd name="T8" fmla="*/ 41 w 67"/>
                <a:gd name="T9" fmla="*/ 41 h 49"/>
                <a:gd name="T10" fmla="*/ 57 w 67"/>
                <a:gd name="T11" fmla="*/ 48 h 49"/>
                <a:gd name="T12" fmla="*/ 66 w 67"/>
                <a:gd name="T13" fmla="*/ 48 h 49"/>
                <a:gd name="T14" fmla="*/ 34 w 67"/>
                <a:gd name="T15" fmla="*/ 8 h 49"/>
                <a:gd name="T16" fmla="*/ 9 w 67"/>
                <a:gd name="T17" fmla="*/ 0 h 49"/>
                <a:gd name="T18" fmla="*/ 0 w 67"/>
                <a:gd name="T1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49">
                  <a:moveTo>
                    <a:pt x="0" y="0"/>
                  </a:moveTo>
                  <a:lnTo>
                    <a:pt x="9" y="16"/>
                  </a:lnTo>
                  <a:lnTo>
                    <a:pt x="25" y="25"/>
                  </a:lnTo>
                  <a:lnTo>
                    <a:pt x="41" y="33"/>
                  </a:lnTo>
                  <a:lnTo>
                    <a:pt x="41" y="41"/>
                  </a:lnTo>
                  <a:lnTo>
                    <a:pt x="57" y="48"/>
                  </a:lnTo>
                  <a:lnTo>
                    <a:pt x="66" y="48"/>
                  </a:lnTo>
                  <a:lnTo>
                    <a:pt x="34" y="8"/>
                  </a:lnTo>
                  <a:lnTo>
                    <a:pt x="9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2" name="Freeform 233">
              <a:extLst>
                <a:ext uri="{FF2B5EF4-FFF2-40B4-BE49-F238E27FC236}">
                  <a16:creationId xmlns:a16="http://schemas.microsoft.com/office/drawing/2014/main" id="{2A6A707E-7347-419F-BDF2-A2D2FF9A27C8}"/>
                </a:ext>
              </a:extLst>
            </p:cNvPr>
            <p:cNvSpPr>
              <a:spLocks/>
            </p:cNvSpPr>
            <p:nvPr/>
          </p:nvSpPr>
          <p:spPr bwMode="gray">
            <a:xfrm>
              <a:off x="1182688" y="3103563"/>
              <a:ext cx="125412" cy="95250"/>
            </a:xfrm>
            <a:custGeom>
              <a:avLst/>
              <a:gdLst>
                <a:gd name="T0" fmla="*/ 0 w 67"/>
                <a:gd name="T1" fmla="*/ 0 h 49"/>
                <a:gd name="T2" fmla="*/ 9 w 67"/>
                <a:gd name="T3" fmla="*/ 16 h 49"/>
                <a:gd name="T4" fmla="*/ 25 w 67"/>
                <a:gd name="T5" fmla="*/ 25 h 49"/>
                <a:gd name="T6" fmla="*/ 41 w 67"/>
                <a:gd name="T7" fmla="*/ 33 h 49"/>
                <a:gd name="T8" fmla="*/ 41 w 67"/>
                <a:gd name="T9" fmla="*/ 41 h 49"/>
                <a:gd name="T10" fmla="*/ 57 w 67"/>
                <a:gd name="T11" fmla="*/ 48 h 49"/>
                <a:gd name="T12" fmla="*/ 66 w 67"/>
                <a:gd name="T13" fmla="*/ 48 h 49"/>
                <a:gd name="T14" fmla="*/ 34 w 67"/>
                <a:gd name="T15" fmla="*/ 8 h 49"/>
                <a:gd name="T16" fmla="*/ 9 w 67"/>
                <a:gd name="T17" fmla="*/ 0 h 49"/>
                <a:gd name="T18" fmla="*/ 0 w 67"/>
                <a:gd name="T19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49">
                  <a:moveTo>
                    <a:pt x="0" y="0"/>
                  </a:moveTo>
                  <a:lnTo>
                    <a:pt x="9" y="16"/>
                  </a:lnTo>
                  <a:lnTo>
                    <a:pt x="25" y="25"/>
                  </a:lnTo>
                  <a:lnTo>
                    <a:pt x="41" y="33"/>
                  </a:lnTo>
                  <a:lnTo>
                    <a:pt x="41" y="41"/>
                  </a:lnTo>
                  <a:lnTo>
                    <a:pt x="57" y="48"/>
                  </a:lnTo>
                  <a:lnTo>
                    <a:pt x="66" y="48"/>
                  </a:lnTo>
                  <a:lnTo>
                    <a:pt x="34" y="8"/>
                  </a:lnTo>
                  <a:lnTo>
                    <a:pt x="9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3" name="Freeform 234">
              <a:extLst>
                <a:ext uri="{FF2B5EF4-FFF2-40B4-BE49-F238E27FC236}">
                  <a16:creationId xmlns:a16="http://schemas.microsoft.com/office/drawing/2014/main" id="{0BB8A53E-AC2B-4462-8858-63568FE8543B}"/>
                </a:ext>
              </a:extLst>
            </p:cNvPr>
            <p:cNvSpPr>
              <a:spLocks/>
            </p:cNvSpPr>
            <p:nvPr/>
          </p:nvSpPr>
          <p:spPr bwMode="gray">
            <a:xfrm>
              <a:off x="3649663" y="2362200"/>
              <a:ext cx="255587" cy="185738"/>
            </a:xfrm>
            <a:custGeom>
              <a:avLst/>
              <a:gdLst>
                <a:gd name="T0" fmla="*/ 0 w 138"/>
                <a:gd name="T1" fmla="*/ 32 h 98"/>
                <a:gd name="T2" fmla="*/ 9 w 138"/>
                <a:gd name="T3" fmla="*/ 41 h 98"/>
                <a:gd name="T4" fmla="*/ 25 w 138"/>
                <a:gd name="T5" fmla="*/ 32 h 98"/>
                <a:gd name="T6" fmla="*/ 34 w 138"/>
                <a:gd name="T7" fmla="*/ 41 h 98"/>
                <a:gd name="T8" fmla="*/ 9 w 138"/>
                <a:gd name="T9" fmla="*/ 56 h 98"/>
                <a:gd name="T10" fmla="*/ 25 w 138"/>
                <a:gd name="T11" fmla="*/ 56 h 98"/>
                <a:gd name="T12" fmla="*/ 34 w 138"/>
                <a:gd name="T13" fmla="*/ 74 h 98"/>
                <a:gd name="T14" fmla="*/ 25 w 138"/>
                <a:gd name="T15" fmla="*/ 81 h 98"/>
                <a:gd name="T16" fmla="*/ 41 w 138"/>
                <a:gd name="T17" fmla="*/ 81 h 98"/>
                <a:gd name="T18" fmla="*/ 74 w 138"/>
                <a:gd name="T19" fmla="*/ 97 h 98"/>
                <a:gd name="T20" fmla="*/ 131 w 138"/>
                <a:gd name="T21" fmla="*/ 65 h 98"/>
                <a:gd name="T22" fmla="*/ 137 w 138"/>
                <a:gd name="T23" fmla="*/ 56 h 98"/>
                <a:gd name="T24" fmla="*/ 137 w 138"/>
                <a:gd name="T25" fmla="*/ 32 h 98"/>
                <a:gd name="T26" fmla="*/ 121 w 138"/>
                <a:gd name="T27" fmla="*/ 24 h 98"/>
                <a:gd name="T28" fmla="*/ 121 w 138"/>
                <a:gd name="T29" fmla="*/ 9 h 98"/>
                <a:gd name="T30" fmla="*/ 114 w 138"/>
                <a:gd name="T31" fmla="*/ 9 h 98"/>
                <a:gd name="T32" fmla="*/ 106 w 138"/>
                <a:gd name="T33" fmla="*/ 0 h 98"/>
                <a:gd name="T34" fmla="*/ 89 w 138"/>
                <a:gd name="T35" fmla="*/ 16 h 98"/>
                <a:gd name="T36" fmla="*/ 81 w 138"/>
                <a:gd name="T37" fmla="*/ 16 h 98"/>
                <a:gd name="T38" fmla="*/ 65 w 138"/>
                <a:gd name="T39" fmla="*/ 16 h 98"/>
                <a:gd name="T40" fmla="*/ 57 w 138"/>
                <a:gd name="T41" fmla="*/ 24 h 98"/>
                <a:gd name="T42" fmla="*/ 57 w 138"/>
                <a:gd name="T43" fmla="*/ 16 h 98"/>
                <a:gd name="T44" fmla="*/ 49 w 138"/>
                <a:gd name="T45" fmla="*/ 32 h 98"/>
                <a:gd name="T46" fmla="*/ 41 w 138"/>
                <a:gd name="T47" fmla="*/ 41 h 98"/>
                <a:gd name="T48" fmla="*/ 41 w 138"/>
                <a:gd name="T49" fmla="*/ 16 h 98"/>
                <a:gd name="T50" fmla="*/ 25 w 138"/>
                <a:gd name="T51" fmla="*/ 9 h 98"/>
                <a:gd name="T52" fmla="*/ 16 w 138"/>
                <a:gd name="T53" fmla="*/ 9 h 98"/>
                <a:gd name="T54" fmla="*/ 16 w 138"/>
                <a:gd name="T55" fmla="*/ 16 h 98"/>
                <a:gd name="T56" fmla="*/ 9 w 138"/>
                <a:gd name="T57" fmla="*/ 16 h 98"/>
                <a:gd name="T58" fmla="*/ 9 w 138"/>
                <a:gd name="T59" fmla="*/ 24 h 98"/>
                <a:gd name="T60" fmla="*/ 0 w 138"/>
                <a:gd name="T61" fmla="*/ 3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8" h="98">
                  <a:moveTo>
                    <a:pt x="0" y="32"/>
                  </a:moveTo>
                  <a:lnTo>
                    <a:pt x="9" y="41"/>
                  </a:lnTo>
                  <a:lnTo>
                    <a:pt x="25" y="32"/>
                  </a:lnTo>
                  <a:lnTo>
                    <a:pt x="34" y="41"/>
                  </a:lnTo>
                  <a:lnTo>
                    <a:pt x="9" y="56"/>
                  </a:lnTo>
                  <a:lnTo>
                    <a:pt x="25" y="56"/>
                  </a:lnTo>
                  <a:lnTo>
                    <a:pt x="34" y="74"/>
                  </a:lnTo>
                  <a:lnTo>
                    <a:pt x="25" y="81"/>
                  </a:lnTo>
                  <a:lnTo>
                    <a:pt x="41" y="81"/>
                  </a:lnTo>
                  <a:lnTo>
                    <a:pt x="74" y="97"/>
                  </a:lnTo>
                  <a:lnTo>
                    <a:pt x="131" y="65"/>
                  </a:lnTo>
                  <a:lnTo>
                    <a:pt x="137" y="56"/>
                  </a:lnTo>
                  <a:lnTo>
                    <a:pt x="137" y="32"/>
                  </a:lnTo>
                  <a:lnTo>
                    <a:pt x="121" y="24"/>
                  </a:lnTo>
                  <a:lnTo>
                    <a:pt x="121" y="9"/>
                  </a:lnTo>
                  <a:lnTo>
                    <a:pt x="114" y="9"/>
                  </a:lnTo>
                  <a:lnTo>
                    <a:pt x="106" y="0"/>
                  </a:lnTo>
                  <a:lnTo>
                    <a:pt x="89" y="16"/>
                  </a:lnTo>
                  <a:lnTo>
                    <a:pt x="81" y="16"/>
                  </a:lnTo>
                  <a:lnTo>
                    <a:pt x="65" y="16"/>
                  </a:lnTo>
                  <a:lnTo>
                    <a:pt x="57" y="24"/>
                  </a:lnTo>
                  <a:lnTo>
                    <a:pt x="57" y="16"/>
                  </a:lnTo>
                  <a:lnTo>
                    <a:pt x="49" y="32"/>
                  </a:lnTo>
                  <a:lnTo>
                    <a:pt x="41" y="41"/>
                  </a:lnTo>
                  <a:lnTo>
                    <a:pt x="41" y="16"/>
                  </a:lnTo>
                  <a:lnTo>
                    <a:pt x="25" y="9"/>
                  </a:lnTo>
                  <a:lnTo>
                    <a:pt x="16" y="9"/>
                  </a:lnTo>
                  <a:lnTo>
                    <a:pt x="16" y="16"/>
                  </a:lnTo>
                  <a:lnTo>
                    <a:pt x="9" y="16"/>
                  </a:lnTo>
                  <a:lnTo>
                    <a:pt x="9" y="24"/>
                  </a:lnTo>
                  <a:lnTo>
                    <a:pt x="0" y="3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4" name="Freeform 235">
              <a:extLst>
                <a:ext uri="{FF2B5EF4-FFF2-40B4-BE49-F238E27FC236}">
                  <a16:creationId xmlns:a16="http://schemas.microsoft.com/office/drawing/2014/main" id="{337DE58A-7CE3-4B14-B93D-D3413A539004}"/>
                </a:ext>
              </a:extLst>
            </p:cNvPr>
            <p:cNvSpPr>
              <a:spLocks/>
            </p:cNvSpPr>
            <p:nvPr/>
          </p:nvSpPr>
          <p:spPr bwMode="gray">
            <a:xfrm>
              <a:off x="3787775" y="1711325"/>
              <a:ext cx="31750" cy="31750"/>
            </a:xfrm>
            <a:custGeom>
              <a:avLst/>
              <a:gdLst>
                <a:gd name="T0" fmla="*/ 0 w 17"/>
                <a:gd name="T1" fmla="*/ 0 h 18"/>
                <a:gd name="T2" fmla="*/ 0 w 17"/>
                <a:gd name="T3" fmla="*/ 17 h 18"/>
                <a:gd name="T4" fmla="*/ 16 w 17"/>
                <a:gd name="T5" fmla="*/ 17 h 18"/>
                <a:gd name="T6" fmla="*/ 0 w 17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8">
                  <a:moveTo>
                    <a:pt x="0" y="0"/>
                  </a:moveTo>
                  <a:lnTo>
                    <a:pt x="0" y="17"/>
                  </a:lnTo>
                  <a:lnTo>
                    <a:pt x="16" y="17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5" name="Freeform 236">
              <a:extLst>
                <a:ext uri="{FF2B5EF4-FFF2-40B4-BE49-F238E27FC236}">
                  <a16:creationId xmlns:a16="http://schemas.microsoft.com/office/drawing/2014/main" id="{6DC4D3C7-B5D1-4207-88BF-DCB91AB1D55C}"/>
                </a:ext>
              </a:extLst>
            </p:cNvPr>
            <p:cNvSpPr>
              <a:spLocks/>
            </p:cNvSpPr>
            <p:nvPr/>
          </p:nvSpPr>
          <p:spPr bwMode="gray">
            <a:xfrm>
              <a:off x="3787775" y="1711325"/>
              <a:ext cx="31750" cy="31750"/>
            </a:xfrm>
            <a:custGeom>
              <a:avLst/>
              <a:gdLst>
                <a:gd name="T0" fmla="*/ 0 w 17"/>
                <a:gd name="T1" fmla="*/ 0 h 18"/>
                <a:gd name="T2" fmla="*/ 0 w 17"/>
                <a:gd name="T3" fmla="*/ 17 h 18"/>
                <a:gd name="T4" fmla="*/ 16 w 17"/>
                <a:gd name="T5" fmla="*/ 17 h 18"/>
                <a:gd name="T6" fmla="*/ 0 w 17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8">
                  <a:moveTo>
                    <a:pt x="0" y="0"/>
                  </a:moveTo>
                  <a:lnTo>
                    <a:pt x="0" y="17"/>
                  </a:lnTo>
                  <a:lnTo>
                    <a:pt x="16" y="17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6" name="Freeform 237">
              <a:extLst>
                <a:ext uri="{FF2B5EF4-FFF2-40B4-BE49-F238E27FC236}">
                  <a16:creationId xmlns:a16="http://schemas.microsoft.com/office/drawing/2014/main" id="{6373C550-8391-45A1-B6F3-E654F4C6F648}"/>
                </a:ext>
              </a:extLst>
            </p:cNvPr>
            <p:cNvSpPr>
              <a:spLocks/>
            </p:cNvSpPr>
            <p:nvPr/>
          </p:nvSpPr>
          <p:spPr bwMode="gray">
            <a:xfrm>
              <a:off x="5259388" y="4802188"/>
              <a:ext cx="163512" cy="338137"/>
            </a:xfrm>
            <a:custGeom>
              <a:avLst/>
              <a:gdLst>
                <a:gd name="T0" fmla="*/ 0 w 90"/>
                <a:gd name="T1" fmla="*/ 129 h 180"/>
                <a:gd name="T2" fmla="*/ 9 w 90"/>
                <a:gd name="T3" fmla="*/ 163 h 180"/>
                <a:gd name="T4" fmla="*/ 17 w 90"/>
                <a:gd name="T5" fmla="*/ 179 h 180"/>
                <a:gd name="T6" fmla="*/ 40 w 90"/>
                <a:gd name="T7" fmla="*/ 179 h 180"/>
                <a:gd name="T8" fmla="*/ 49 w 90"/>
                <a:gd name="T9" fmla="*/ 170 h 180"/>
                <a:gd name="T10" fmla="*/ 74 w 90"/>
                <a:gd name="T11" fmla="*/ 80 h 180"/>
                <a:gd name="T12" fmla="*/ 82 w 90"/>
                <a:gd name="T13" fmla="*/ 40 h 180"/>
                <a:gd name="T14" fmla="*/ 89 w 90"/>
                <a:gd name="T15" fmla="*/ 49 h 180"/>
                <a:gd name="T16" fmla="*/ 89 w 90"/>
                <a:gd name="T17" fmla="*/ 40 h 180"/>
                <a:gd name="T18" fmla="*/ 82 w 90"/>
                <a:gd name="T19" fmla="*/ 8 h 180"/>
                <a:gd name="T20" fmla="*/ 74 w 90"/>
                <a:gd name="T21" fmla="*/ 0 h 180"/>
                <a:gd name="T22" fmla="*/ 65 w 90"/>
                <a:gd name="T23" fmla="*/ 17 h 180"/>
                <a:gd name="T24" fmla="*/ 57 w 90"/>
                <a:gd name="T25" fmla="*/ 17 h 180"/>
                <a:gd name="T26" fmla="*/ 57 w 90"/>
                <a:gd name="T27" fmla="*/ 32 h 180"/>
                <a:gd name="T28" fmla="*/ 17 w 90"/>
                <a:gd name="T29" fmla="*/ 57 h 180"/>
                <a:gd name="T30" fmla="*/ 9 w 90"/>
                <a:gd name="T31" fmla="*/ 73 h 180"/>
                <a:gd name="T32" fmla="*/ 17 w 90"/>
                <a:gd name="T33" fmla="*/ 105 h 180"/>
                <a:gd name="T34" fmla="*/ 0 w 90"/>
                <a:gd name="T35" fmla="*/ 129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0" h="180">
                  <a:moveTo>
                    <a:pt x="0" y="129"/>
                  </a:moveTo>
                  <a:lnTo>
                    <a:pt x="9" y="163"/>
                  </a:lnTo>
                  <a:lnTo>
                    <a:pt x="17" y="179"/>
                  </a:lnTo>
                  <a:lnTo>
                    <a:pt x="40" y="179"/>
                  </a:lnTo>
                  <a:lnTo>
                    <a:pt x="49" y="170"/>
                  </a:lnTo>
                  <a:lnTo>
                    <a:pt x="74" y="80"/>
                  </a:lnTo>
                  <a:lnTo>
                    <a:pt x="82" y="40"/>
                  </a:lnTo>
                  <a:lnTo>
                    <a:pt x="89" y="49"/>
                  </a:lnTo>
                  <a:lnTo>
                    <a:pt x="89" y="40"/>
                  </a:lnTo>
                  <a:lnTo>
                    <a:pt x="82" y="8"/>
                  </a:lnTo>
                  <a:lnTo>
                    <a:pt x="74" y="0"/>
                  </a:lnTo>
                  <a:lnTo>
                    <a:pt x="65" y="17"/>
                  </a:lnTo>
                  <a:lnTo>
                    <a:pt x="57" y="17"/>
                  </a:lnTo>
                  <a:lnTo>
                    <a:pt x="57" y="32"/>
                  </a:lnTo>
                  <a:lnTo>
                    <a:pt x="17" y="57"/>
                  </a:lnTo>
                  <a:lnTo>
                    <a:pt x="9" y="73"/>
                  </a:lnTo>
                  <a:lnTo>
                    <a:pt x="17" y="105"/>
                  </a:lnTo>
                  <a:lnTo>
                    <a:pt x="0" y="12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7" name="Freeform 238">
              <a:extLst>
                <a:ext uri="{FF2B5EF4-FFF2-40B4-BE49-F238E27FC236}">
                  <a16:creationId xmlns:a16="http://schemas.microsoft.com/office/drawing/2014/main" id="{8A9D378B-EA4B-43B2-A8AD-DDEB260F13B8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5738" y="4467225"/>
              <a:ext cx="30162" cy="36513"/>
            </a:xfrm>
            <a:custGeom>
              <a:avLst/>
              <a:gdLst>
                <a:gd name="T0" fmla="*/ 0 w 17"/>
                <a:gd name="T1" fmla="*/ 9 h 18"/>
                <a:gd name="T2" fmla="*/ 16 w 17"/>
                <a:gd name="T3" fmla="*/ 17 h 18"/>
                <a:gd name="T4" fmla="*/ 0 w 17"/>
                <a:gd name="T5" fmla="*/ 0 h 18"/>
                <a:gd name="T6" fmla="*/ 0 w 17"/>
                <a:gd name="T7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8">
                  <a:moveTo>
                    <a:pt x="0" y="9"/>
                  </a:moveTo>
                  <a:lnTo>
                    <a:pt x="16" y="17"/>
                  </a:lnTo>
                  <a:lnTo>
                    <a:pt x="0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8" name="Freeform 239">
              <a:extLst>
                <a:ext uri="{FF2B5EF4-FFF2-40B4-BE49-F238E27FC236}">
                  <a16:creationId xmlns:a16="http://schemas.microsoft.com/office/drawing/2014/main" id="{0B8CFD0D-A097-434E-B866-B95BFA7657C9}"/>
                </a:ext>
              </a:extLst>
            </p:cNvPr>
            <p:cNvSpPr>
              <a:spLocks/>
            </p:cNvSpPr>
            <p:nvPr/>
          </p:nvSpPr>
          <p:spPr bwMode="gray">
            <a:xfrm>
              <a:off x="6535738" y="4467225"/>
              <a:ext cx="30162" cy="36513"/>
            </a:xfrm>
            <a:custGeom>
              <a:avLst/>
              <a:gdLst>
                <a:gd name="T0" fmla="*/ 0 w 17"/>
                <a:gd name="T1" fmla="*/ 9 h 18"/>
                <a:gd name="T2" fmla="*/ 16 w 17"/>
                <a:gd name="T3" fmla="*/ 17 h 18"/>
                <a:gd name="T4" fmla="*/ 0 w 17"/>
                <a:gd name="T5" fmla="*/ 0 h 18"/>
                <a:gd name="T6" fmla="*/ 0 w 17"/>
                <a:gd name="T7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8">
                  <a:moveTo>
                    <a:pt x="0" y="9"/>
                  </a:moveTo>
                  <a:lnTo>
                    <a:pt x="16" y="17"/>
                  </a:lnTo>
                  <a:lnTo>
                    <a:pt x="0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69" name="Freeform 240">
              <a:extLst>
                <a:ext uri="{FF2B5EF4-FFF2-40B4-BE49-F238E27FC236}">
                  <a16:creationId xmlns:a16="http://schemas.microsoft.com/office/drawing/2014/main" id="{CC5204A0-D120-4D57-9116-810CA7924CA4}"/>
                </a:ext>
              </a:extLst>
            </p:cNvPr>
            <p:cNvSpPr>
              <a:spLocks/>
            </p:cNvSpPr>
            <p:nvPr/>
          </p:nvSpPr>
          <p:spPr bwMode="gray">
            <a:xfrm>
              <a:off x="6567488" y="4530725"/>
              <a:ext cx="30162" cy="34925"/>
            </a:xfrm>
            <a:custGeom>
              <a:avLst/>
              <a:gdLst>
                <a:gd name="T0" fmla="*/ 0 w 17"/>
                <a:gd name="T1" fmla="*/ 0 h 17"/>
                <a:gd name="T2" fmla="*/ 16 w 17"/>
                <a:gd name="T3" fmla="*/ 16 h 17"/>
                <a:gd name="T4" fmla="*/ 16 w 17"/>
                <a:gd name="T5" fmla="*/ 7 h 17"/>
                <a:gd name="T6" fmla="*/ 16 w 17"/>
                <a:gd name="T7" fmla="*/ 0 h 17"/>
                <a:gd name="T8" fmla="*/ 0 w 17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lnTo>
                    <a:pt x="16" y="16"/>
                  </a:lnTo>
                  <a:lnTo>
                    <a:pt x="16" y="7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0" name="Freeform 241">
              <a:extLst>
                <a:ext uri="{FF2B5EF4-FFF2-40B4-BE49-F238E27FC236}">
                  <a16:creationId xmlns:a16="http://schemas.microsoft.com/office/drawing/2014/main" id="{5DCAA0A7-DF11-4E5F-B072-72A5E318307F}"/>
                </a:ext>
              </a:extLst>
            </p:cNvPr>
            <p:cNvSpPr>
              <a:spLocks/>
            </p:cNvSpPr>
            <p:nvPr/>
          </p:nvSpPr>
          <p:spPr bwMode="gray">
            <a:xfrm>
              <a:off x="6567488" y="4530725"/>
              <a:ext cx="30162" cy="34925"/>
            </a:xfrm>
            <a:custGeom>
              <a:avLst/>
              <a:gdLst>
                <a:gd name="T0" fmla="*/ 0 w 17"/>
                <a:gd name="T1" fmla="*/ 0 h 17"/>
                <a:gd name="T2" fmla="*/ 16 w 17"/>
                <a:gd name="T3" fmla="*/ 16 h 17"/>
                <a:gd name="T4" fmla="*/ 16 w 17"/>
                <a:gd name="T5" fmla="*/ 7 h 17"/>
                <a:gd name="T6" fmla="*/ 16 w 17"/>
                <a:gd name="T7" fmla="*/ 0 h 17"/>
                <a:gd name="T8" fmla="*/ 0 w 17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lnTo>
                    <a:pt x="16" y="16"/>
                  </a:lnTo>
                  <a:lnTo>
                    <a:pt x="16" y="7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1" name="Freeform 242">
              <a:extLst>
                <a:ext uri="{FF2B5EF4-FFF2-40B4-BE49-F238E27FC236}">
                  <a16:creationId xmlns:a16="http://schemas.microsoft.com/office/drawing/2014/main" id="{4782517D-E12B-47AB-A78E-E1751A8D9379}"/>
                </a:ext>
              </a:extLst>
            </p:cNvPr>
            <p:cNvSpPr>
              <a:spLocks/>
            </p:cNvSpPr>
            <p:nvPr/>
          </p:nvSpPr>
          <p:spPr bwMode="gray">
            <a:xfrm>
              <a:off x="6116638" y="4271963"/>
              <a:ext cx="60325" cy="90487"/>
            </a:xfrm>
            <a:custGeom>
              <a:avLst/>
              <a:gdLst>
                <a:gd name="T0" fmla="*/ 0 w 34"/>
                <a:gd name="T1" fmla="*/ 25 h 50"/>
                <a:gd name="T2" fmla="*/ 9 w 34"/>
                <a:gd name="T3" fmla="*/ 49 h 50"/>
                <a:gd name="T4" fmla="*/ 24 w 34"/>
                <a:gd name="T5" fmla="*/ 49 h 50"/>
                <a:gd name="T6" fmla="*/ 33 w 34"/>
                <a:gd name="T7" fmla="*/ 34 h 50"/>
                <a:gd name="T8" fmla="*/ 15 w 34"/>
                <a:gd name="T9" fmla="*/ 9 h 50"/>
                <a:gd name="T10" fmla="*/ 9 w 34"/>
                <a:gd name="T11" fmla="*/ 0 h 50"/>
                <a:gd name="T12" fmla="*/ 0 w 34"/>
                <a:gd name="T13" fmla="*/ 2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50">
                  <a:moveTo>
                    <a:pt x="0" y="25"/>
                  </a:moveTo>
                  <a:lnTo>
                    <a:pt x="9" y="49"/>
                  </a:lnTo>
                  <a:lnTo>
                    <a:pt x="24" y="49"/>
                  </a:lnTo>
                  <a:lnTo>
                    <a:pt x="33" y="34"/>
                  </a:lnTo>
                  <a:lnTo>
                    <a:pt x="15" y="9"/>
                  </a:lnTo>
                  <a:lnTo>
                    <a:pt x="9" y="0"/>
                  </a:lnTo>
                  <a:lnTo>
                    <a:pt x="0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2" name="Freeform 243">
              <a:extLst>
                <a:ext uri="{FF2B5EF4-FFF2-40B4-BE49-F238E27FC236}">
                  <a16:creationId xmlns:a16="http://schemas.microsoft.com/office/drawing/2014/main" id="{0015C997-0AF0-425F-85F9-0D9BF82D4E8F}"/>
                </a:ext>
              </a:extLst>
            </p:cNvPr>
            <p:cNvSpPr>
              <a:spLocks/>
            </p:cNvSpPr>
            <p:nvPr/>
          </p:nvSpPr>
          <p:spPr bwMode="gray">
            <a:xfrm>
              <a:off x="6807200" y="4035425"/>
              <a:ext cx="61913" cy="44450"/>
            </a:xfrm>
            <a:custGeom>
              <a:avLst/>
              <a:gdLst>
                <a:gd name="T0" fmla="*/ 0 w 35"/>
                <a:gd name="T1" fmla="*/ 6 h 24"/>
                <a:gd name="T2" fmla="*/ 0 w 35"/>
                <a:gd name="T3" fmla="*/ 16 h 24"/>
                <a:gd name="T4" fmla="*/ 17 w 35"/>
                <a:gd name="T5" fmla="*/ 23 h 24"/>
                <a:gd name="T6" fmla="*/ 24 w 35"/>
                <a:gd name="T7" fmla="*/ 16 h 24"/>
                <a:gd name="T8" fmla="*/ 34 w 35"/>
                <a:gd name="T9" fmla="*/ 0 h 24"/>
                <a:gd name="T10" fmla="*/ 9 w 35"/>
                <a:gd name="T11" fmla="*/ 0 h 24"/>
                <a:gd name="T12" fmla="*/ 0 w 35"/>
                <a:gd name="T13" fmla="*/ 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24">
                  <a:moveTo>
                    <a:pt x="0" y="6"/>
                  </a:moveTo>
                  <a:lnTo>
                    <a:pt x="0" y="16"/>
                  </a:lnTo>
                  <a:lnTo>
                    <a:pt x="17" y="23"/>
                  </a:lnTo>
                  <a:lnTo>
                    <a:pt x="24" y="16"/>
                  </a:lnTo>
                  <a:lnTo>
                    <a:pt x="34" y="0"/>
                  </a:lnTo>
                  <a:lnTo>
                    <a:pt x="9" y="0"/>
                  </a:lnTo>
                  <a:lnTo>
                    <a:pt x="0" y="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3" name="Freeform 244">
              <a:extLst>
                <a:ext uri="{FF2B5EF4-FFF2-40B4-BE49-F238E27FC236}">
                  <a16:creationId xmlns:a16="http://schemas.microsoft.com/office/drawing/2014/main" id="{5E81DC78-66D5-4CB7-98CB-CB001D0502F6}"/>
                </a:ext>
              </a:extLst>
            </p:cNvPr>
            <p:cNvSpPr>
              <a:spLocks/>
            </p:cNvSpPr>
            <p:nvPr/>
          </p:nvSpPr>
          <p:spPr bwMode="gray">
            <a:xfrm>
              <a:off x="7078663" y="3894138"/>
              <a:ext cx="46037" cy="76200"/>
            </a:xfrm>
            <a:custGeom>
              <a:avLst/>
              <a:gdLst>
                <a:gd name="T0" fmla="*/ 0 w 26"/>
                <a:gd name="T1" fmla="*/ 25 h 41"/>
                <a:gd name="T2" fmla="*/ 0 w 26"/>
                <a:gd name="T3" fmla="*/ 33 h 41"/>
                <a:gd name="T4" fmla="*/ 8 w 26"/>
                <a:gd name="T5" fmla="*/ 40 h 41"/>
                <a:gd name="T6" fmla="*/ 25 w 26"/>
                <a:gd name="T7" fmla="*/ 0 h 41"/>
                <a:gd name="T8" fmla="*/ 17 w 26"/>
                <a:gd name="T9" fmla="*/ 0 h 41"/>
                <a:gd name="T10" fmla="*/ 0 w 26"/>
                <a:gd name="T11" fmla="*/ 2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41">
                  <a:moveTo>
                    <a:pt x="0" y="25"/>
                  </a:moveTo>
                  <a:lnTo>
                    <a:pt x="0" y="33"/>
                  </a:lnTo>
                  <a:lnTo>
                    <a:pt x="8" y="40"/>
                  </a:lnTo>
                  <a:lnTo>
                    <a:pt x="25" y="0"/>
                  </a:lnTo>
                  <a:lnTo>
                    <a:pt x="17" y="0"/>
                  </a:lnTo>
                  <a:lnTo>
                    <a:pt x="0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4" name="Freeform 245">
              <a:extLst>
                <a:ext uri="{FF2B5EF4-FFF2-40B4-BE49-F238E27FC236}">
                  <a16:creationId xmlns:a16="http://schemas.microsoft.com/office/drawing/2014/main" id="{BDE1C147-06E0-423F-A3C0-05C60C95A05F}"/>
                </a:ext>
              </a:extLst>
            </p:cNvPr>
            <p:cNvSpPr>
              <a:spLocks/>
            </p:cNvSpPr>
            <p:nvPr/>
          </p:nvSpPr>
          <p:spPr bwMode="gray">
            <a:xfrm>
              <a:off x="7305675" y="3652838"/>
              <a:ext cx="60325" cy="90487"/>
            </a:xfrm>
            <a:custGeom>
              <a:avLst/>
              <a:gdLst>
                <a:gd name="T0" fmla="*/ 0 w 33"/>
                <a:gd name="T1" fmla="*/ 7 h 49"/>
                <a:gd name="T2" fmla="*/ 0 w 33"/>
                <a:gd name="T3" fmla="*/ 17 h 49"/>
                <a:gd name="T4" fmla="*/ 7 w 33"/>
                <a:gd name="T5" fmla="*/ 17 h 49"/>
                <a:gd name="T6" fmla="*/ 7 w 33"/>
                <a:gd name="T7" fmla="*/ 41 h 49"/>
                <a:gd name="T8" fmla="*/ 16 w 33"/>
                <a:gd name="T9" fmla="*/ 48 h 49"/>
                <a:gd name="T10" fmla="*/ 22 w 33"/>
                <a:gd name="T11" fmla="*/ 41 h 49"/>
                <a:gd name="T12" fmla="*/ 32 w 33"/>
                <a:gd name="T13" fmla="*/ 17 h 49"/>
                <a:gd name="T14" fmla="*/ 22 w 33"/>
                <a:gd name="T15" fmla="*/ 7 h 49"/>
                <a:gd name="T16" fmla="*/ 7 w 33"/>
                <a:gd name="T17" fmla="*/ 0 h 49"/>
                <a:gd name="T18" fmla="*/ 0 w 33"/>
                <a:gd name="T19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" h="49">
                  <a:moveTo>
                    <a:pt x="0" y="7"/>
                  </a:moveTo>
                  <a:lnTo>
                    <a:pt x="0" y="17"/>
                  </a:lnTo>
                  <a:lnTo>
                    <a:pt x="7" y="17"/>
                  </a:lnTo>
                  <a:lnTo>
                    <a:pt x="7" y="41"/>
                  </a:lnTo>
                  <a:lnTo>
                    <a:pt x="16" y="48"/>
                  </a:lnTo>
                  <a:lnTo>
                    <a:pt x="22" y="41"/>
                  </a:lnTo>
                  <a:lnTo>
                    <a:pt x="32" y="17"/>
                  </a:lnTo>
                  <a:lnTo>
                    <a:pt x="22" y="7"/>
                  </a:lnTo>
                  <a:lnTo>
                    <a:pt x="7" y="0"/>
                  </a:lnTo>
                  <a:lnTo>
                    <a:pt x="0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5" name="Freeform 246">
              <a:extLst>
                <a:ext uri="{FF2B5EF4-FFF2-40B4-BE49-F238E27FC236}">
                  <a16:creationId xmlns:a16="http://schemas.microsoft.com/office/drawing/2014/main" id="{10FE4594-97DA-4492-ABCE-CE80043B691B}"/>
                </a:ext>
              </a:extLst>
            </p:cNvPr>
            <p:cNvSpPr>
              <a:spLocks/>
            </p:cNvSpPr>
            <p:nvPr/>
          </p:nvSpPr>
          <p:spPr bwMode="gray">
            <a:xfrm>
              <a:off x="7362825" y="3652838"/>
              <a:ext cx="61913" cy="34925"/>
            </a:xfrm>
            <a:custGeom>
              <a:avLst/>
              <a:gdLst>
                <a:gd name="T0" fmla="*/ 0 w 33"/>
                <a:gd name="T1" fmla="*/ 7 h 18"/>
                <a:gd name="T2" fmla="*/ 0 w 33"/>
                <a:gd name="T3" fmla="*/ 17 h 18"/>
                <a:gd name="T4" fmla="*/ 9 w 33"/>
                <a:gd name="T5" fmla="*/ 17 h 18"/>
                <a:gd name="T6" fmla="*/ 15 w 33"/>
                <a:gd name="T7" fmla="*/ 7 h 18"/>
                <a:gd name="T8" fmla="*/ 24 w 33"/>
                <a:gd name="T9" fmla="*/ 7 h 18"/>
                <a:gd name="T10" fmla="*/ 32 w 33"/>
                <a:gd name="T11" fmla="*/ 0 h 18"/>
                <a:gd name="T12" fmla="*/ 15 w 33"/>
                <a:gd name="T13" fmla="*/ 0 h 18"/>
                <a:gd name="T14" fmla="*/ 0 w 33"/>
                <a:gd name="T15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18">
                  <a:moveTo>
                    <a:pt x="0" y="7"/>
                  </a:moveTo>
                  <a:lnTo>
                    <a:pt x="0" y="17"/>
                  </a:lnTo>
                  <a:lnTo>
                    <a:pt x="9" y="17"/>
                  </a:lnTo>
                  <a:lnTo>
                    <a:pt x="15" y="7"/>
                  </a:lnTo>
                  <a:lnTo>
                    <a:pt x="24" y="7"/>
                  </a:lnTo>
                  <a:lnTo>
                    <a:pt x="32" y="0"/>
                  </a:lnTo>
                  <a:lnTo>
                    <a:pt x="15" y="0"/>
                  </a:lnTo>
                  <a:lnTo>
                    <a:pt x="0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6" name="Freeform 247">
              <a:extLst>
                <a:ext uri="{FF2B5EF4-FFF2-40B4-BE49-F238E27FC236}">
                  <a16:creationId xmlns:a16="http://schemas.microsoft.com/office/drawing/2014/main" id="{C98E0265-CEAD-4A5F-8D18-79B969535A60}"/>
                </a:ext>
              </a:extLst>
            </p:cNvPr>
            <p:cNvSpPr>
              <a:spLocks/>
            </p:cNvSpPr>
            <p:nvPr/>
          </p:nvSpPr>
          <p:spPr bwMode="gray">
            <a:xfrm>
              <a:off x="7335838" y="3424238"/>
              <a:ext cx="257175" cy="244475"/>
            </a:xfrm>
            <a:custGeom>
              <a:avLst/>
              <a:gdLst>
                <a:gd name="T0" fmla="*/ 0 w 138"/>
                <a:gd name="T1" fmla="*/ 114 h 130"/>
                <a:gd name="T2" fmla="*/ 0 w 138"/>
                <a:gd name="T3" fmla="*/ 122 h 130"/>
                <a:gd name="T4" fmla="*/ 16 w 138"/>
                <a:gd name="T5" fmla="*/ 122 h 130"/>
                <a:gd name="T6" fmla="*/ 48 w 138"/>
                <a:gd name="T7" fmla="*/ 105 h 130"/>
                <a:gd name="T8" fmla="*/ 56 w 138"/>
                <a:gd name="T9" fmla="*/ 114 h 130"/>
                <a:gd name="T10" fmla="*/ 56 w 138"/>
                <a:gd name="T11" fmla="*/ 122 h 130"/>
                <a:gd name="T12" fmla="*/ 65 w 138"/>
                <a:gd name="T13" fmla="*/ 129 h 130"/>
                <a:gd name="T14" fmla="*/ 72 w 138"/>
                <a:gd name="T15" fmla="*/ 114 h 130"/>
                <a:gd name="T16" fmla="*/ 72 w 138"/>
                <a:gd name="T17" fmla="*/ 105 h 130"/>
                <a:gd name="T18" fmla="*/ 80 w 138"/>
                <a:gd name="T19" fmla="*/ 114 h 130"/>
                <a:gd name="T20" fmla="*/ 88 w 138"/>
                <a:gd name="T21" fmla="*/ 114 h 130"/>
                <a:gd name="T22" fmla="*/ 97 w 138"/>
                <a:gd name="T23" fmla="*/ 105 h 130"/>
                <a:gd name="T24" fmla="*/ 105 w 138"/>
                <a:gd name="T25" fmla="*/ 114 h 130"/>
                <a:gd name="T26" fmla="*/ 105 w 138"/>
                <a:gd name="T27" fmla="*/ 105 h 130"/>
                <a:gd name="T28" fmla="*/ 112 w 138"/>
                <a:gd name="T29" fmla="*/ 97 h 130"/>
                <a:gd name="T30" fmla="*/ 112 w 138"/>
                <a:gd name="T31" fmla="*/ 105 h 130"/>
                <a:gd name="T32" fmla="*/ 121 w 138"/>
                <a:gd name="T33" fmla="*/ 105 h 130"/>
                <a:gd name="T34" fmla="*/ 130 w 138"/>
                <a:gd name="T35" fmla="*/ 97 h 130"/>
                <a:gd name="T36" fmla="*/ 130 w 138"/>
                <a:gd name="T37" fmla="*/ 57 h 130"/>
                <a:gd name="T38" fmla="*/ 137 w 138"/>
                <a:gd name="T39" fmla="*/ 57 h 130"/>
                <a:gd name="T40" fmla="*/ 137 w 138"/>
                <a:gd name="T41" fmla="*/ 8 h 130"/>
                <a:gd name="T42" fmla="*/ 130 w 138"/>
                <a:gd name="T43" fmla="*/ 0 h 130"/>
                <a:gd name="T44" fmla="*/ 130 w 138"/>
                <a:gd name="T45" fmla="*/ 8 h 130"/>
                <a:gd name="T46" fmla="*/ 121 w 138"/>
                <a:gd name="T47" fmla="*/ 8 h 130"/>
                <a:gd name="T48" fmla="*/ 112 w 138"/>
                <a:gd name="T49" fmla="*/ 40 h 130"/>
                <a:gd name="T50" fmla="*/ 97 w 138"/>
                <a:gd name="T51" fmla="*/ 65 h 130"/>
                <a:gd name="T52" fmla="*/ 80 w 138"/>
                <a:gd name="T53" fmla="*/ 82 h 130"/>
                <a:gd name="T54" fmla="*/ 80 w 138"/>
                <a:gd name="T55" fmla="*/ 65 h 130"/>
                <a:gd name="T56" fmla="*/ 72 w 138"/>
                <a:gd name="T57" fmla="*/ 73 h 130"/>
                <a:gd name="T58" fmla="*/ 65 w 138"/>
                <a:gd name="T59" fmla="*/ 97 h 130"/>
                <a:gd name="T60" fmla="*/ 56 w 138"/>
                <a:gd name="T61" fmla="*/ 97 h 130"/>
                <a:gd name="T62" fmla="*/ 25 w 138"/>
                <a:gd name="T63" fmla="*/ 97 h 130"/>
                <a:gd name="T64" fmla="*/ 0 w 138"/>
                <a:gd name="T65" fmla="*/ 11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8" h="130">
                  <a:moveTo>
                    <a:pt x="0" y="114"/>
                  </a:moveTo>
                  <a:lnTo>
                    <a:pt x="0" y="122"/>
                  </a:lnTo>
                  <a:lnTo>
                    <a:pt x="16" y="122"/>
                  </a:lnTo>
                  <a:lnTo>
                    <a:pt x="48" y="105"/>
                  </a:lnTo>
                  <a:lnTo>
                    <a:pt x="56" y="114"/>
                  </a:lnTo>
                  <a:lnTo>
                    <a:pt x="56" y="122"/>
                  </a:lnTo>
                  <a:lnTo>
                    <a:pt x="65" y="129"/>
                  </a:lnTo>
                  <a:lnTo>
                    <a:pt x="72" y="114"/>
                  </a:lnTo>
                  <a:lnTo>
                    <a:pt x="72" y="105"/>
                  </a:lnTo>
                  <a:lnTo>
                    <a:pt x="80" y="114"/>
                  </a:lnTo>
                  <a:lnTo>
                    <a:pt x="88" y="114"/>
                  </a:lnTo>
                  <a:lnTo>
                    <a:pt x="97" y="105"/>
                  </a:lnTo>
                  <a:lnTo>
                    <a:pt x="105" y="114"/>
                  </a:lnTo>
                  <a:lnTo>
                    <a:pt x="105" y="105"/>
                  </a:lnTo>
                  <a:lnTo>
                    <a:pt x="112" y="97"/>
                  </a:lnTo>
                  <a:lnTo>
                    <a:pt x="112" y="105"/>
                  </a:lnTo>
                  <a:lnTo>
                    <a:pt x="121" y="105"/>
                  </a:lnTo>
                  <a:lnTo>
                    <a:pt x="130" y="97"/>
                  </a:lnTo>
                  <a:lnTo>
                    <a:pt x="130" y="57"/>
                  </a:lnTo>
                  <a:lnTo>
                    <a:pt x="137" y="57"/>
                  </a:lnTo>
                  <a:lnTo>
                    <a:pt x="137" y="8"/>
                  </a:lnTo>
                  <a:lnTo>
                    <a:pt x="130" y="0"/>
                  </a:lnTo>
                  <a:lnTo>
                    <a:pt x="130" y="8"/>
                  </a:lnTo>
                  <a:lnTo>
                    <a:pt x="121" y="8"/>
                  </a:lnTo>
                  <a:lnTo>
                    <a:pt x="112" y="40"/>
                  </a:lnTo>
                  <a:lnTo>
                    <a:pt x="97" y="65"/>
                  </a:lnTo>
                  <a:lnTo>
                    <a:pt x="80" y="82"/>
                  </a:lnTo>
                  <a:lnTo>
                    <a:pt x="80" y="65"/>
                  </a:lnTo>
                  <a:lnTo>
                    <a:pt x="72" y="73"/>
                  </a:lnTo>
                  <a:lnTo>
                    <a:pt x="65" y="97"/>
                  </a:lnTo>
                  <a:lnTo>
                    <a:pt x="56" y="97"/>
                  </a:lnTo>
                  <a:lnTo>
                    <a:pt x="25" y="97"/>
                  </a:lnTo>
                  <a:lnTo>
                    <a:pt x="0" y="11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7" name="Freeform 248">
              <a:extLst>
                <a:ext uri="{FF2B5EF4-FFF2-40B4-BE49-F238E27FC236}">
                  <a16:creationId xmlns:a16="http://schemas.microsoft.com/office/drawing/2014/main" id="{32C66C67-886E-4C28-BCA4-EA0DD14FDDDC}"/>
                </a:ext>
              </a:extLst>
            </p:cNvPr>
            <p:cNvSpPr>
              <a:spLocks/>
            </p:cNvSpPr>
            <p:nvPr/>
          </p:nvSpPr>
          <p:spPr bwMode="gray">
            <a:xfrm>
              <a:off x="7543800" y="3289300"/>
              <a:ext cx="150813" cy="136525"/>
            </a:xfrm>
            <a:custGeom>
              <a:avLst/>
              <a:gdLst>
                <a:gd name="T0" fmla="*/ 0 w 82"/>
                <a:gd name="T1" fmla="*/ 56 h 74"/>
                <a:gd name="T2" fmla="*/ 0 w 82"/>
                <a:gd name="T3" fmla="*/ 73 h 74"/>
                <a:gd name="T4" fmla="*/ 18 w 82"/>
                <a:gd name="T5" fmla="*/ 65 h 74"/>
                <a:gd name="T6" fmla="*/ 9 w 82"/>
                <a:gd name="T7" fmla="*/ 65 h 74"/>
                <a:gd name="T8" fmla="*/ 9 w 82"/>
                <a:gd name="T9" fmla="*/ 56 h 74"/>
                <a:gd name="T10" fmla="*/ 25 w 82"/>
                <a:gd name="T11" fmla="*/ 56 h 74"/>
                <a:gd name="T12" fmla="*/ 50 w 82"/>
                <a:gd name="T13" fmla="*/ 65 h 74"/>
                <a:gd name="T14" fmla="*/ 58 w 82"/>
                <a:gd name="T15" fmla="*/ 50 h 74"/>
                <a:gd name="T16" fmla="*/ 65 w 82"/>
                <a:gd name="T17" fmla="*/ 50 h 74"/>
                <a:gd name="T18" fmla="*/ 81 w 82"/>
                <a:gd name="T19" fmla="*/ 41 h 74"/>
                <a:gd name="T20" fmla="*/ 75 w 82"/>
                <a:gd name="T21" fmla="*/ 41 h 74"/>
                <a:gd name="T22" fmla="*/ 65 w 82"/>
                <a:gd name="T23" fmla="*/ 31 h 74"/>
                <a:gd name="T24" fmla="*/ 75 w 82"/>
                <a:gd name="T25" fmla="*/ 25 h 74"/>
                <a:gd name="T26" fmla="*/ 65 w 82"/>
                <a:gd name="T27" fmla="*/ 31 h 74"/>
                <a:gd name="T28" fmla="*/ 50 w 82"/>
                <a:gd name="T29" fmla="*/ 25 h 74"/>
                <a:gd name="T30" fmla="*/ 25 w 82"/>
                <a:gd name="T31" fmla="*/ 0 h 74"/>
                <a:gd name="T32" fmla="*/ 25 w 82"/>
                <a:gd name="T33" fmla="*/ 9 h 74"/>
                <a:gd name="T34" fmla="*/ 25 w 82"/>
                <a:gd name="T35" fmla="*/ 16 h 74"/>
                <a:gd name="T36" fmla="*/ 18 w 82"/>
                <a:gd name="T37" fmla="*/ 50 h 74"/>
                <a:gd name="T38" fmla="*/ 9 w 82"/>
                <a:gd name="T39" fmla="*/ 41 h 74"/>
                <a:gd name="T40" fmla="*/ 9 w 82"/>
                <a:gd name="T41" fmla="*/ 50 h 74"/>
                <a:gd name="T42" fmla="*/ 0 w 82"/>
                <a:gd name="T43" fmla="*/ 5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2" h="74">
                  <a:moveTo>
                    <a:pt x="0" y="56"/>
                  </a:moveTo>
                  <a:lnTo>
                    <a:pt x="0" y="73"/>
                  </a:lnTo>
                  <a:lnTo>
                    <a:pt x="18" y="65"/>
                  </a:lnTo>
                  <a:lnTo>
                    <a:pt x="9" y="65"/>
                  </a:lnTo>
                  <a:lnTo>
                    <a:pt x="9" y="56"/>
                  </a:lnTo>
                  <a:lnTo>
                    <a:pt x="25" y="56"/>
                  </a:lnTo>
                  <a:lnTo>
                    <a:pt x="50" y="65"/>
                  </a:lnTo>
                  <a:lnTo>
                    <a:pt x="58" y="50"/>
                  </a:lnTo>
                  <a:lnTo>
                    <a:pt x="65" y="50"/>
                  </a:lnTo>
                  <a:lnTo>
                    <a:pt x="81" y="41"/>
                  </a:lnTo>
                  <a:lnTo>
                    <a:pt x="75" y="41"/>
                  </a:lnTo>
                  <a:lnTo>
                    <a:pt x="65" y="31"/>
                  </a:lnTo>
                  <a:lnTo>
                    <a:pt x="75" y="25"/>
                  </a:lnTo>
                  <a:lnTo>
                    <a:pt x="65" y="31"/>
                  </a:lnTo>
                  <a:lnTo>
                    <a:pt x="50" y="25"/>
                  </a:lnTo>
                  <a:lnTo>
                    <a:pt x="25" y="0"/>
                  </a:lnTo>
                  <a:lnTo>
                    <a:pt x="25" y="9"/>
                  </a:lnTo>
                  <a:lnTo>
                    <a:pt x="25" y="16"/>
                  </a:lnTo>
                  <a:lnTo>
                    <a:pt x="18" y="50"/>
                  </a:lnTo>
                  <a:lnTo>
                    <a:pt x="9" y="41"/>
                  </a:lnTo>
                  <a:lnTo>
                    <a:pt x="9" y="50"/>
                  </a:lnTo>
                  <a:lnTo>
                    <a:pt x="0" y="5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8" name="Freeform 249">
              <a:extLst>
                <a:ext uri="{FF2B5EF4-FFF2-40B4-BE49-F238E27FC236}">
                  <a16:creationId xmlns:a16="http://schemas.microsoft.com/office/drawing/2014/main" id="{9BE84BAD-6E3E-4993-96EB-062BEA64B8D2}"/>
                </a:ext>
              </a:extLst>
            </p:cNvPr>
            <p:cNvSpPr>
              <a:spLocks/>
            </p:cNvSpPr>
            <p:nvPr/>
          </p:nvSpPr>
          <p:spPr bwMode="gray">
            <a:xfrm>
              <a:off x="7902575" y="3103563"/>
              <a:ext cx="34925" cy="34925"/>
            </a:xfrm>
            <a:custGeom>
              <a:avLst/>
              <a:gdLst>
                <a:gd name="T0" fmla="*/ 0 w 18"/>
                <a:gd name="T1" fmla="*/ 8 h 17"/>
                <a:gd name="T2" fmla="*/ 0 w 18"/>
                <a:gd name="T3" fmla="*/ 16 h 17"/>
                <a:gd name="T4" fmla="*/ 8 w 18"/>
                <a:gd name="T5" fmla="*/ 8 h 17"/>
                <a:gd name="T6" fmla="*/ 17 w 18"/>
                <a:gd name="T7" fmla="*/ 0 h 17"/>
                <a:gd name="T8" fmla="*/ 0 w 18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7">
                  <a:moveTo>
                    <a:pt x="0" y="8"/>
                  </a:moveTo>
                  <a:lnTo>
                    <a:pt x="0" y="16"/>
                  </a:lnTo>
                  <a:lnTo>
                    <a:pt x="8" y="8"/>
                  </a:lnTo>
                  <a:lnTo>
                    <a:pt x="17" y="0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79" name="Freeform 250">
              <a:extLst>
                <a:ext uri="{FF2B5EF4-FFF2-40B4-BE49-F238E27FC236}">
                  <a16:creationId xmlns:a16="http://schemas.microsoft.com/office/drawing/2014/main" id="{FA1F1D55-553F-48E6-8748-5CB5E713F24D}"/>
                </a:ext>
              </a:extLst>
            </p:cNvPr>
            <p:cNvSpPr>
              <a:spLocks/>
            </p:cNvSpPr>
            <p:nvPr/>
          </p:nvSpPr>
          <p:spPr bwMode="gray">
            <a:xfrm>
              <a:off x="7902575" y="3103563"/>
              <a:ext cx="34925" cy="34925"/>
            </a:xfrm>
            <a:custGeom>
              <a:avLst/>
              <a:gdLst>
                <a:gd name="T0" fmla="*/ 0 w 18"/>
                <a:gd name="T1" fmla="*/ 8 h 17"/>
                <a:gd name="T2" fmla="*/ 0 w 18"/>
                <a:gd name="T3" fmla="*/ 16 h 17"/>
                <a:gd name="T4" fmla="*/ 8 w 18"/>
                <a:gd name="T5" fmla="*/ 8 h 17"/>
                <a:gd name="T6" fmla="*/ 17 w 18"/>
                <a:gd name="T7" fmla="*/ 0 h 17"/>
                <a:gd name="T8" fmla="*/ 0 w 18"/>
                <a:gd name="T9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7">
                  <a:moveTo>
                    <a:pt x="0" y="8"/>
                  </a:moveTo>
                  <a:lnTo>
                    <a:pt x="0" y="16"/>
                  </a:lnTo>
                  <a:lnTo>
                    <a:pt x="8" y="8"/>
                  </a:lnTo>
                  <a:lnTo>
                    <a:pt x="17" y="0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0" name="Freeform 251">
              <a:extLst>
                <a:ext uri="{FF2B5EF4-FFF2-40B4-BE49-F238E27FC236}">
                  <a16:creationId xmlns:a16="http://schemas.microsoft.com/office/drawing/2014/main" id="{80F89C82-4E05-4181-8039-78D413746836}"/>
                </a:ext>
              </a:extLst>
            </p:cNvPr>
            <p:cNvSpPr>
              <a:spLocks/>
            </p:cNvSpPr>
            <p:nvPr/>
          </p:nvSpPr>
          <p:spPr bwMode="gray">
            <a:xfrm>
              <a:off x="8102600" y="2759075"/>
              <a:ext cx="30163" cy="28575"/>
            </a:xfrm>
            <a:custGeom>
              <a:avLst/>
              <a:gdLst>
                <a:gd name="T0" fmla="*/ 0 w 17"/>
                <a:gd name="T1" fmla="*/ 16 h 17"/>
                <a:gd name="T2" fmla="*/ 16 w 17"/>
                <a:gd name="T3" fmla="*/ 7 h 17"/>
                <a:gd name="T4" fmla="*/ 16 w 17"/>
                <a:gd name="T5" fmla="*/ 0 h 17"/>
                <a:gd name="T6" fmla="*/ 10 w 17"/>
                <a:gd name="T7" fmla="*/ 0 h 17"/>
                <a:gd name="T8" fmla="*/ 0 w 17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16"/>
                  </a:moveTo>
                  <a:lnTo>
                    <a:pt x="16" y="7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1" name="Freeform 252">
              <a:extLst>
                <a:ext uri="{FF2B5EF4-FFF2-40B4-BE49-F238E27FC236}">
                  <a16:creationId xmlns:a16="http://schemas.microsoft.com/office/drawing/2014/main" id="{7E7E3A3E-B995-4E63-86CA-11F2868E03DC}"/>
                </a:ext>
              </a:extLst>
            </p:cNvPr>
            <p:cNvSpPr>
              <a:spLocks/>
            </p:cNvSpPr>
            <p:nvPr/>
          </p:nvSpPr>
          <p:spPr bwMode="gray">
            <a:xfrm>
              <a:off x="8102600" y="2759075"/>
              <a:ext cx="30163" cy="28575"/>
            </a:xfrm>
            <a:custGeom>
              <a:avLst/>
              <a:gdLst>
                <a:gd name="T0" fmla="*/ 0 w 17"/>
                <a:gd name="T1" fmla="*/ 16 h 17"/>
                <a:gd name="T2" fmla="*/ 16 w 17"/>
                <a:gd name="T3" fmla="*/ 7 h 17"/>
                <a:gd name="T4" fmla="*/ 16 w 17"/>
                <a:gd name="T5" fmla="*/ 0 h 17"/>
                <a:gd name="T6" fmla="*/ 10 w 17"/>
                <a:gd name="T7" fmla="*/ 0 h 17"/>
                <a:gd name="T8" fmla="*/ 0 w 17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16"/>
                  </a:moveTo>
                  <a:lnTo>
                    <a:pt x="16" y="7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2" name="Freeform 253">
              <a:extLst>
                <a:ext uri="{FF2B5EF4-FFF2-40B4-BE49-F238E27FC236}">
                  <a16:creationId xmlns:a16="http://schemas.microsoft.com/office/drawing/2014/main" id="{0FBC680B-F7F1-4803-9A65-6A548F7A06F4}"/>
                </a:ext>
              </a:extLst>
            </p:cNvPr>
            <p:cNvSpPr>
              <a:spLocks/>
            </p:cNvSpPr>
            <p:nvPr/>
          </p:nvSpPr>
          <p:spPr bwMode="gray">
            <a:xfrm>
              <a:off x="7588250" y="2968625"/>
              <a:ext cx="65088" cy="320675"/>
            </a:xfrm>
            <a:custGeom>
              <a:avLst/>
              <a:gdLst>
                <a:gd name="T0" fmla="*/ 0 w 34"/>
                <a:gd name="T1" fmla="*/ 18 h 172"/>
                <a:gd name="T2" fmla="*/ 0 w 34"/>
                <a:gd name="T3" fmla="*/ 59 h 172"/>
                <a:gd name="T4" fmla="*/ 8 w 34"/>
                <a:gd name="T5" fmla="*/ 65 h 172"/>
                <a:gd name="T6" fmla="*/ 0 w 34"/>
                <a:gd name="T7" fmla="*/ 115 h 172"/>
                <a:gd name="T8" fmla="*/ 8 w 34"/>
                <a:gd name="T9" fmla="*/ 131 h 172"/>
                <a:gd name="T10" fmla="*/ 0 w 34"/>
                <a:gd name="T11" fmla="*/ 155 h 172"/>
                <a:gd name="T12" fmla="*/ 8 w 34"/>
                <a:gd name="T13" fmla="*/ 171 h 172"/>
                <a:gd name="T14" fmla="*/ 8 w 34"/>
                <a:gd name="T15" fmla="*/ 155 h 172"/>
                <a:gd name="T16" fmla="*/ 25 w 34"/>
                <a:gd name="T17" fmla="*/ 162 h 172"/>
                <a:gd name="T18" fmla="*/ 25 w 34"/>
                <a:gd name="T19" fmla="*/ 155 h 172"/>
                <a:gd name="T20" fmla="*/ 8 w 34"/>
                <a:gd name="T21" fmla="*/ 131 h 172"/>
                <a:gd name="T22" fmla="*/ 16 w 34"/>
                <a:gd name="T23" fmla="*/ 107 h 172"/>
                <a:gd name="T24" fmla="*/ 25 w 34"/>
                <a:gd name="T25" fmla="*/ 107 h 172"/>
                <a:gd name="T26" fmla="*/ 33 w 34"/>
                <a:gd name="T27" fmla="*/ 107 h 172"/>
                <a:gd name="T28" fmla="*/ 16 w 34"/>
                <a:gd name="T29" fmla="*/ 50 h 172"/>
                <a:gd name="T30" fmla="*/ 16 w 34"/>
                <a:gd name="T31" fmla="*/ 10 h 172"/>
                <a:gd name="T32" fmla="*/ 16 w 34"/>
                <a:gd name="T33" fmla="*/ 0 h 172"/>
                <a:gd name="T34" fmla="*/ 8 w 34"/>
                <a:gd name="T35" fmla="*/ 0 h 172"/>
                <a:gd name="T36" fmla="*/ 8 w 34"/>
                <a:gd name="T37" fmla="*/ 10 h 172"/>
                <a:gd name="T38" fmla="*/ 0 w 34"/>
                <a:gd name="T39" fmla="*/ 18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172">
                  <a:moveTo>
                    <a:pt x="0" y="18"/>
                  </a:moveTo>
                  <a:lnTo>
                    <a:pt x="0" y="59"/>
                  </a:lnTo>
                  <a:lnTo>
                    <a:pt x="8" y="65"/>
                  </a:lnTo>
                  <a:lnTo>
                    <a:pt x="0" y="115"/>
                  </a:lnTo>
                  <a:lnTo>
                    <a:pt x="8" y="131"/>
                  </a:lnTo>
                  <a:lnTo>
                    <a:pt x="0" y="155"/>
                  </a:lnTo>
                  <a:lnTo>
                    <a:pt x="8" y="171"/>
                  </a:lnTo>
                  <a:lnTo>
                    <a:pt x="8" y="155"/>
                  </a:lnTo>
                  <a:lnTo>
                    <a:pt x="25" y="162"/>
                  </a:lnTo>
                  <a:lnTo>
                    <a:pt x="25" y="155"/>
                  </a:lnTo>
                  <a:lnTo>
                    <a:pt x="8" y="131"/>
                  </a:lnTo>
                  <a:lnTo>
                    <a:pt x="16" y="107"/>
                  </a:lnTo>
                  <a:lnTo>
                    <a:pt x="25" y="107"/>
                  </a:lnTo>
                  <a:lnTo>
                    <a:pt x="33" y="107"/>
                  </a:lnTo>
                  <a:lnTo>
                    <a:pt x="16" y="50"/>
                  </a:lnTo>
                  <a:lnTo>
                    <a:pt x="16" y="10"/>
                  </a:lnTo>
                  <a:lnTo>
                    <a:pt x="16" y="0"/>
                  </a:lnTo>
                  <a:lnTo>
                    <a:pt x="8" y="0"/>
                  </a:lnTo>
                  <a:lnTo>
                    <a:pt x="8" y="10"/>
                  </a:lnTo>
                  <a:lnTo>
                    <a:pt x="0" y="1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3" name="Freeform 254">
              <a:extLst>
                <a:ext uri="{FF2B5EF4-FFF2-40B4-BE49-F238E27FC236}">
                  <a16:creationId xmlns:a16="http://schemas.microsoft.com/office/drawing/2014/main" id="{A7A7E528-3646-4959-9A2E-01A3C53D272B}"/>
                </a:ext>
              </a:extLst>
            </p:cNvPr>
            <p:cNvSpPr>
              <a:spLocks/>
            </p:cNvSpPr>
            <p:nvPr/>
          </p:nvSpPr>
          <p:spPr bwMode="gray">
            <a:xfrm>
              <a:off x="8459788" y="2030413"/>
              <a:ext cx="107950" cy="60325"/>
            </a:xfrm>
            <a:custGeom>
              <a:avLst/>
              <a:gdLst>
                <a:gd name="T0" fmla="*/ 18 w 59"/>
                <a:gd name="T1" fmla="*/ 25 h 33"/>
                <a:gd name="T2" fmla="*/ 33 w 59"/>
                <a:gd name="T3" fmla="*/ 25 h 33"/>
                <a:gd name="T4" fmla="*/ 58 w 59"/>
                <a:gd name="T5" fmla="*/ 16 h 33"/>
                <a:gd name="T6" fmla="*/ 42 w 59"/>
                <a:gd name="T7" fmla="*/ 0 h 33"/>
                <a:gd name="T8" fmla="*/ 18 w 59"/>
                <a:gd name="T9" fmla="*/ 0 h 33"/>
                <a:gd name="T10" fmla="*/ 0 w 59"/>
                <a:gd name="T11" fmla="*/ 16 h 33"/>
                <a:gd name="T12" fmla="*/ 8 w 59"/>
                <a:gd name="T13" fmla="*/ 32 h 33"/>
                <a:gd name="T14" fmla="*/ 18 w 59"/>
                <a:gd name="T15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33">
                  <a:moveTo>
                    <a:pt x="18" y="25"/>
                  </a:moveTo>
                  <a:lnTo>
                    <a:pt x="33" y="25"/>
                  </a:lnTo>
                  <a:lnTo>
                    <a:pt x="58" y="16"/>
                  </a:lnTo>
                  <a:lnTo>
                    <a:pt x="42" y="0"/>
                  </a:lnTo>
                  <a:lnTo>
                    <a:pt x="18" y="0"/>
                  </a:lnTo>
                  <a:lnTo>
                    <a:pt x="0" y="16"/>
                  </a:lnTo>
                  <a:lnTo>
                    <a:pt x="8" y="32"/>
                  </a:lnTo>
                  <a:lnTo>
                    <a:pt x="18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4" name="Freeform 255">
              <a:extLst>
                <a:ext uri="{FF2B5EF4-FFF2-40B4-BE49-F238E27FC236}">
                  <a16:creationId xmlns:a16="http://schemas.microsoft.com/office/drawing/2014/main" id="{833CF363-47F2-479D-86C4-641327F5857B}"/>
                </a:ext>
              </a:extLst>
            </p:cNvPr>
            <p:cNvSpPr>
              <a:spLocks/>
            </p:cNvSpPr>
            <p:nvPr/>
          </p:nvSpPr>
          <p:spPr bwMode="gray">
            <a:xfrm>
              <a:off x="7559675" y="1844675"/>
              <a:ext cx="76200" cy="65088"/>
            </a:xfrm>
            <a:custGeom>
              <a:avLst/>
              <a:gdLst>
                <a:gd name="T0" fmla="*/ 0 w 42"/>
                <a:gd name="T1" fmla="*/ 17 h 35"/>
                <a:gd name="T2" fmla="*/ 16 w 42"/>
                <a:gd name="T3" fmla="*/ 24 h 35"/>
                <a:gd name="T4" fmla="*/ 41 w 42"/>
                <a:gd name="T5" fmla="*/ 34 h 35"/>
                <a:gd name="T6" fmla="*/ 41 w 42"/>
                <a:gd name="T7" fmla="*/ 17 h 35"/>
                <a:gd name="T8" fmla="*/ 24 w 42"/>
                <a:gd name="T9" fmla="*/ 0 h 35"/>
                <a:gd name="T10" fmla="*/ 9 w 42"/>
                <a:gd name="T11" fmla="*/ 0 h 35"/>
                <a:gd name="T12" fmla="*/ 0 w 42"/>
                <a:gd name="T13" fmla="*/ 17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35">
                  <a:moveTo>
                    <a:pt x="0" y="17"/>
                  </a:moveTo>
                  <a:lnTo>
                    <a:pt x="16" y="24"/>
                  </a:lnTo>
                  <a:lnTo>
                    <a:pt x="41" y="34"/>
                  </a:lnTo>
                  <a:lnTo>
                    <a:pt x="41" y="17"/>
                  </a:lnTo>
                  <a:lnTo>
                    <a:pt x="24" y="0"/>
                  </a:lnTo>
                  <a:lnTo>
                    <a:pt x="9" y="0"/>
                  </a:lnTo>
                  <a:lnTo>
                    <a:pt x="0" y="1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5" name="Freeform 256">
              <a:extLst>
                <a:ext uri="{FF2B5EF4-FFF2-40B4-BE49-F238E27FC236}">
                  <a16:creationId xmlns:a16="http://schemas.microsoft.com/office/drawing/2014/main" id="{F87BF651-D5BA-42C7-8759-03FCA2E2D492}"/>
                </a:ext>
              </a:extLst>
            </p:cNvPr>
            <p:cNvSpPr>
              <a:spLocks/>
            </p:cNvSpPr>
            <p:nvPr/>
          </p:nvSpPr>
          <p:spPr bwMode="gray">
            <a:xfrm>
              <a:off x="7559675" y="1817688"/>
              <a:ext cx="33338" cy="30162"/>
            </a:xfrm>
            <a:custGeom>
              <a:avLst/>
              <a:gdLst>
                <a:gd name="T0" fmla="*/ 0 w 17"/>
                <a:gd name="T1" fmla="*/ 0 h 17"/>
                <a:gd name="T2" fmla="*/ 0 w 17"/>
                <a:gd name="T3" fmla="*/ 16 h 17"/>
                <a:gd name="T4" fmla="*/ 16 w 17"/>
                <a:gd name="T5" fmla="*/ 9 h 17"/>
                <a:gd name="T6" fmla="*/ 16 w 17"/>
                <a:gd name="T7" fmla="*/ 0 h 17"/>
                <a:gd name="T8" fmla="*/ 0 w 17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lnTo>
                    <a:pt x="0" y="16"/>
                  </a:lnTo>
                  <a:lnTo>
                    <a:pt x="16" y="9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6" name="Freeform 257">
              <a:extLst>
                <a:ext uri="{FF2B5EF4-FFF2-40B4-BE49-F238E27FC236}">
                  <a16:creationId xmlns:a16="http://schemas.microsoft.com/office/drawing/2014/main" id="{89455DAC-1F23-4789-9057-87BCA1A59EE7}"/>
                </a:ext>
              </a:extLst>
            </p:cNvPr>
            <p:cNvSpPr>
              <a:spLocks/>
            </p:cNvSpPr>
            <p:nvPr/>
          </p:nvSpPr>
          <p:spPr bwMode="gray">
            <a:xfrm>
              <a:off x="7708900" y="1698625"/>
              <a:ext cx="107950" cy="76200"/>
            </a:xfrm>
            <a:custGeom>
              <a:avLst/>
              <a:gdLst>
                <a:gd name="T0" fmla="*/ 0 w 58"/>
                <a:gd name="T1" fmla="*/ 0 h 41"/>
                <a:gd name="T2" fmla="*/ 9 w 58"/>
                <a:gd name="T3" fmla="*/ 23 h 41"/>
                <a:gd name="T4" fmla="*/ 32 w 58"/>
                <a:gd name="T5" fmla="*/ 40 h 41"/>
                <a:gd name="T6" fmla="*/ 50 w 58"/>
                <a:gd name="T7" fmla="*/ 40 h 41"/>
                <a:gd name="T8" fmla="*/ 57 w 58"/>
                <a:gd name="T9" fmla="*/ 16 h 41"/>
                <a:gd name="T10" fmla="*/ 9 w 58"/>
                <a:gd name="T11" fmla="*/ 6 h 41"/>
                <a:gd name="T12" fmla="*/ 0 w 58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41">
                  <a:moveTo>
                    <a:pt x="0" y="0"/>
                  </a:moveTo>
                  <a:lnTo>
                    <a:pt x="9" y="23"/>
                  </a:lnTo>
                  <a:lnTo>
                    <a:pt x="32" y="40"/>
                  </a:lnTo>
                  <a:lnTo>
                    <a:pt x="50" y="40"/>
                  </a:lnTo>
                  <a:lnTo>
                    <a:pt x="57" y="16"/>
                  </a:lnTo>
                  <a:lnTo>
                    <a:pt x="9" y="6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7" name="Freeform 258">
              <a:extLst>
                <a:ext uri="{FF2B5EF4-FFF2-40B4-BE49-F238E27FC236}">
                  <a16:creationId xmlns:a16="http://schemas.microsoft.com/office/drawing/2014/main" id="{670B88DD-96CF-4E19-84CB-8595E74103CF}"/>
                </a:ext>
              </a:extLst>
            </p:cNvPr>
            <p:cNvSpPr>
              <a:spLocks/>
            </p:cNvSpPr>
            <p:nvPr/>
          </p:nvSpPr>
          <p:spPr bwMode="gray">
            <a:xfrm>
              <a:off x="7481888" y="1633538"/>
              <a:ext cx="182562" cy="141287"/>
            </a:xfrm>
            <a:custGeom>
              <a:avLst/>
              <a:gdLst>
                <a:gd name="T0" fmla="*/ 0 w 98"/>
                <a:gd name="T1" fmla="*/ 50 h 75"/>
                <a:gd name="T2" fmla="*/ 8 w 98"/>
                <a:gd name="T3" fmla="*/ 74 h 75"/>
                <a:gd name="T4" fmla="*/ 25 w 98"/>
                <a:gd name="T5" fmla="*/ 74 h 75"/>
                <a:gd name="T6" fmla="*/ 65 w 98"/>
                <a:gd name="T7" fmla="*/ 57 h 75"/>
                <a:gd name="T8" fmla="*/ 73 w 98"/>
                <a:gd name="T9" fmla="*/ 65 h 75"/>
                <a:gd name="T10" fmla="*/ 97 w 98"/>
                <a:gd name="T11" fmla="*/ 40 h 75"/>
                <a:gd name="T12" fmla="*/ 97 w 98"/>
                <a:gd name="T13" fmla="*/ 25 h 75"/>
                <a:gd name="T14" fmla="*/ 90 w 98"/>
                <a:gd name="T15" fmla="*/ 16 h 75"/>
                <a:gd name="T16" fmla="*/ 82 w 98"/>
                <a:gd name="T17" fmla="*/ 16 h 75"/>
                <a:gd name="T18" fmla="*/ 65 w 98"/>
                <a:gd name="T19" fmla="*/ 0 h 75"/>
                <a:gd name="T20" fmla="*/ 50 w 98"/>
                <a:gd name="T21" fmla="*/ 16 h 75"/>
                <a:gd name="T22" fmla="*/ 25 w 98"/>
                <a:gd name="T23" fmla="*/ 0 h 75"/>
                <a:gd name="T24" fmla="*/ 0 w 98"/>
                <a:gd name="T25" fmla="*/ 9 h 75"/>
                <a:gd name="T26" fmla="*/ 0 w 98"/>
                <a:gd name="T27" fmla="*/ 5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8" h="75">
                  <a:moveTo>
                    <a:pt x="0" y="50"/>
                  </a:moveTo>
                  <a:lnTo>
                    <a:pt x="8" y="74"/>
                  </a:lnTo>
                  <a:lnTo>
                    <a:pt x="25" y="74"/>
                  </a:lnTo>
                  <a:lnTo>
                    <a:pt x="65" y="57"/>
                  </a:lnTo>
                  <a:lnTo>
                    <a:pt x="73" y="65"/>
                  </a:lnTo>
                  <a:lnTo>
                    <a:pt x="97" y="40"/>
                  </a:lnTo>
                  <a:lnTo>
                    <a:pt x="97" y="25"/>
                  </a:lnTo>
                  <a:lnTo>
                    <a:pt x="90" y="16"/>
                  </a:lnTo>
                  <a:lnTo>
                    <a:pt x="82" y="16"/>
                  </a:lnTo>
                  <a:lnTo>
                    <a:pt x="65" y="0"/>
                  </a:lnTo>
                  <a:lnTo>
                    <a:pt x="50" y="16"/>
                  </a:lnTo>
                  <a:lnTo>
                    <a:pt x="25" y="0"/>
                  </a:lnTo>
                  <a:lnTo>
                    <a:pt x="0" y="9"/>
                  </a:lnTo>
                  <a:lnTo>
                    <a:pt x="0" y="5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8" name="Freeform 259">
              <a:extLst>
                <a:ext uri="{FF2B5EF4-FFF2-40B4-BE49-F238E27FC236}">
                  <a16:creationId xmlns:a16="http://schemas.microsoft.com/office/drawing/2014/main" id="{E3F12CEE-22F0-4904-A389-BDB541CBC443}"/>
                </a:ext>
              </a:extLst>
            </p:cNvPr>
            <p:cNvSpPr>
              <a:spLocks/>
            </p:cNvSpPr>
            <p:nvPr/>
          </p:nvSpPr>
          <p:spPr bwMode="gray">
            <a:xfrm>
              <a:off x="5451475" y="1546225"/>
              <a:ext cx="412750" cy="560388"/>
            </a:xfrm>
            <a:custGeom>
              <a:avLst/>
              <a:gdLst>
                <a:gd name="T0" fmla="*/ 0 w 221"/>
                <a:gd name="T1" fmla="*/ 258 h 300"/>
                <a:gd name="T2" fmla="*/ 25 w 221"/>
                <a:gd name="T3" fmla="*/ 290 h 300"/>
                <a:gd name="T4" fmla="*/ 66 w 221"/>
                <a:gd name="T5" fmla="*/ 299 h 300"/>
                <a:gd name="T6" fmla="*/ 74 w 221"/>
                <a:gd name="T7" fmla="*/ 290 h 300"/>
                <a:gd name="T8" fmla="*/ 58 w 221"/>
                <a:gd name="T9" fmla="*/ 274 h 300"/>
                <a:gd name="T10" fmla="*/ 49 w 221"/>
                <a:gd name="T11" fmla="*/ 258 h 300"/>
                <a:gd name="T12" fmla="*/ 49 w 221"/>
                <a:gd name="T13" fmla="*/ 218 h 300"/>
                <a:gd name="T14" fmla="*/ 58 w 221"/>
                <a:gd name="T15" fmla="*/ 202 h 300"/>
                <a:gd name="T16" fmla="*/ 114 w 221"/>
                <a:gd name="T17" fmla="*/ 104 h 300"/>
                <a:gd name="T18" fmla="*/ 155 w 221"/>
                <a:gd name="T19" fmla="*/ 72 h 300"/>
                <a:gd name="T20" fmla="*/ 220 w 221"/>
                <a:gd name="T21" fmla="*/ 40 h 300"/>
                <a:gd name="T22" fmla="*/ 220 w 221"/>
                <a:gd name="T23" fmla="*/ 7 h 300"/>
                <a:gd name="T24" fmla="*/ 205 w 221"/>
                <a:gd name="T25" fmla="*/ 0 h 300"/>
                <a:gd name="T26" fmla="*/ 188 w 221"/>
                <a:gd name="T27" fmla="*/ 16 h 300"/>
                <a:gd name="T28" fmla="*/ 171 w 221"/>
                <a:gd name="T29" fmla="*/ 32 h 300"/>
                <a:gd name="T30" fmla="*/ 146 w 221"/>
                <a:gd name="T31" fmla="*/ 40 h 300"/>
                <a:gd name="T32" fmla="*/ 123 w 221"/>
                <a:gd name="T33" fmla="*/ 40 h 300"/>
                <a:gd name="T34" fmla="*/ 99 w 221"/>
                <a:gd name="T35" fmla="*/ 56 h 300"/>
                <a:gd name="T36" fmla="*/ 74 w 221"/>
                <a:gd name="T37" fmla="*/ 87 h 300"/>
                <a:gd name="T38" fmla="*/ 49 w 221"/>
                <a:gd name="T39" fmla="*/ 104 h 300"/>
                <a:gd name="T40" fmla="*/ 49 w 221"/>
                <a:gd name="T41" fmla="*/ 121 h 300"/>
                <a:gd name="T42" fmla="*/ 41 w 221"/>
                <a:gd name="T43" fmla="*/ 144 h 300"/>
                <a:gd name="T44" fmla="*/ 25 w 221"/>
                <a:gd name="T45" fmla="*/ 160 h 300"/>
                <a:gd name="T46" fmla="*/ 34 w 221"/>
                <a:gd name="T47" fmla="*/ 177 h 300"/>
                <a:gd name="T48" fmla="*/ 25 w 221"/>
                <a:gd name="T49" fmla="*/ 194 h 300"/>
                <a:gd name="T50" fmla="*/ 9 w 221"/>
                <a:gd name="T51" fmla="*/ 209 h 300"/>
                <a:gd name="T52" fmla="*/ 18 w 221"/>
                <a:gd name="T53" fmla="*/ 225 h 300"/>
                <a:gd name="T54" fmla="*/ 0 w 221"/>
                <a:gd name="T55" fmla="*/ 234 h 300"/>
                <a:gd name="T56" fmla="*/ 0 w 221"/>
                <a:gd name="T57" fmla="*/ 258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21" h="300">
                  <a:moveTo>
                    <a:pt x="0" y="258"/>
                  </a:moveTo>
                  <a:lnTo>
                    <a:pt x="25" y="290"/>
                  </a:lnTo>
                  <a:lnTo>
                    <a:pt x="66" y="299"/>
                  </a:lnTo>
                  <a:lnTo>
                    <a:pt x="74" y="290"/>
                  </a:lnTo>
                  <a:lnTo>
                    <a:pt x="58" y="274"/>
                  </a:lnTo>
                  <a:lnTo>
                    <a:pt x="49" y="258"/>
                  </a:lnTo>
                  <a:lnTo>
                    <a:pt x="49" y="218"/>
                  </a:lnTo>
                  <a:lnTo>
                    <a:pt x="58" y="202"/>
                  </a:lnTo>
                  <a:lnTo>
                    <a:pt x="114" y="104"/>
                  </a:lnTo>
                  <a:lnTo>
                    <a:pt x="155" y="72"/>
                  </a:lnTo>
                  <a:lnTo>
                    <a:pt x="220" y="40"/>
                  </a:lnTo>
                  <a:lnTo>
                    <a:pt x="220" y="7"/>
                  </a:lnTo>
                  <a:lnTo>
                    <a:pt x="205" y="0"/>
                  </a:lnTo>
                  <a:lnTo>
                    <a:pt x="188" y="16"/>
                  </a:lnTo>
                  <a:lnTo>
                    <a:pt x="171" y="32"/>
                  </a:lnTo>
                  <a:lnTo>
                    <a:pt x="146" y="40"/>
                  </a:lnTo>
                  <a:lnTo>
                    <a:pt x="123" y="40"/>
                  </a:lnTo>
                  <a:lnTo>
                    <a:pt x="99" y="56"/>
                  </a:lnTo>
                  <a:lnTo>
                    <a:pt x="74" y="87"/>
                  </a:lnTo>
                  <a:lnTo>
                    <a:pt x="49" y="104"/>
                  </a:lnTo>
                  <a:lnTo>
                    <a:pt x="49" y="121"/>
                  </a:lnTo>
                  <a:lnTo>
                    <a:pt x="41" y="144"/>
                  </a:lnTo>
                  <a:lnTo>
                    <a:pt x="25" y="160"/>
                  </a:lnTo>
                  <a:lnTo>
                    <a:pt x="34" y="177"/>
                  </a:lnTo>
                  <a:lnTo>
                    <a:pt x="25" y="194"/>
                  </a:lnTo>
                  <a:lnTo>
                    <a:pt x="9" y="209"/>
                  </a:lnTo>
                  <a:lnTo>
                    <a:pt x="18" y="225"/>
                  </a:lnTo>
                  <a:lnTo>
                    <a:pt x="0" y="234"/>
                  </a:lnTo>
                  <a:lnTo>
                    <a:pt x="0" y="25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89" name="Freeform 260">
              <a:extLst>
                <a:ext uri="{FF2B5EF4-FFF2-40B4-BE49-F238E27FC236}">
                  <a16:creationId xmlns:a16="http://schemas.microsoft.com/office/drawing/2014/main" id="{31C7E77D-E21D-4B32-BEA0-380B24F9D412}"/>
                </a:ext>
              </a:extLst>
            </p:cNvPr>
            <p:cNvSpPr>
              <a:spLocks/>
            </p:cNvSpPr>
            <p:nvPr/>
          </p:nvSpPr>
          <p:spPr bwMode="gray">
            <a:xfrm>
              <a:off x="5376863" y="2166938"/>
              <a:ext cx="46037" cy="63500"/>
            </a:xfrm>
            <a:custGeom>
              <a:avLst/>
              <a:gdLst>
                <a:gd name="T0" fmla="*/ 0 w 25"/>
                <a:gd name="T1" fmla="*/ 33 h 34"/>
                <a:gd name="T2" fmla="*/ 17 w 25"/>
                <a:gd name="T3" fmla="*/ 24 h 34"/>
                <a:gd name="T4" fmla="*/ 24 w 25"/>
                <a:gd name="T5" fmla="*/ 15 h 34"/>
                <a:gd name="T6" fmla="*/ 9 w 25"/>
                <a:gd name="T7" fmla="*/ 0 h 34"/>
                <a:gd name="T8" fmla="*/ 0 w 25"/>
                <a:gd name="T9" fmla="*/ 15 h 34"/>
                <a:gd name="T10" fmla="*/ 0 w 25"/>
                <a:gd name="T11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34">
                  <a:moveTo>
                    <a:pt x="0" y="33"/>
                  </a:moveTo>
                  <a:lnTo>
                    <a:pt x="17" y="24"/>
                  </a:lnTo>
                  <a:lnTo>
                    <a:pt x="24" y="15"/>
                  </a:lnTo>
                  <a:lnTo>
                    <a:pt x="9" y="0"/>
                  </a:lnTo>
                  <a:lnTo>
                    <a:pt x="0" y="15"/>
                  </a:lnTo>
                  <a:lnTo>
                    <a:pt x="0" y="33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0" name="Freeform 261">
              <a:extLst>
                <a:ext uri="{FF2B5EF4-FFF2-40B4-BE49-F238E27FC236}">
                  <a16:creationId xmlns:a16="http://schemas.microsoft.com/office/drawing/2014/main" id="{34023D7D-5696-47B6-9EE2-9AB8CDCDBCC1}"/>
                </a:ext>
              </a:extLst>
            </p:cNvPr>
            <p:cNvSpPr>
              <a:spLocks/>
            </p:cNvSpPr>
            <p:nvPr/>
          </p:nvSpPr>
          <p:spPr bwMode="gray">
            <a:xfrm>
              <a:off x="4057650" y="2786063"/>
              <a:ext cx="30163" cy="49212"/>
            </a:xfrm>
            <a:custGeom>
              <a:avLst/>
              <a:gdLst>
                <a:gd name="T0" fmla="*/ 0 w 17"/>
                <a:gd name="T1" fmla="*/ 25 h 26"/>
                <a:gd name="T2" fmla="*/ 7 w 17"/>
                <a:gd name="T3" fmla="*/ 10 h 26"/>
                <a:gd name="T4" fmla="*/ 16 w 17"/>
                <a:gd name="T5" fmla="*/ 0 h 26"/>
                <a:gd name="T6" fmla="*/ 0 w 17"/>
                <a:gd name="T7" fmla="*/ 10 h 26"/>
                <a:gd name="T8" fmla="*/ 0 w 17"/>
                <a:gd name="T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6">
                  <a:moveTo>
                    <a:pt x="0" y="25"/>
                  </a:moveTo>
                  <a:lnTo>
                    <a:pt x="7" y="10"/>
                  </a:lnTo>
                  <a:lnTo>
                    <a:pt x="16" y="0"/>
                  </a:lnTo>
                  <a:lnTo>
                    <a:pt x="0" y="10"/>
                  </a:lnTo>
                  <a:lnTo>
                    <a:pt x="0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1" name="Freeform 262">
              <a:extLst>
                <a:ext uri="{FF2B5EF4-FFF2-40B4-BE49-F238E27FC236}">
                  <a16:creationId xmlns:a16="http://schemas.microsoft.com/office/drawing/2014/main" id="{0CCD48B8-3D4B-44CB-8EE4-7BDC9E683AED}"/>
                </a:ext>
              </a:extLst>
            </p:cNvPr>
            <p:cNvSpPr>
              <a:spLocks/>
            </p:cNvSpPr>
            <p:nvPr/>
          </p:nvSpPr>
          <p:spPr bwMode="gray">
            <a:xfrm>
              <a:off x="4057650" y="2786063"/>
              <a:ext cx="30163" cy="49212"/>
            </a:xfrm>
            <a:custGeom>
              <a:avLst/>
              <a:gdLst>
                <a:gd name="T0" fmla="*/ 0 w 17"/>
                <a:gd name="T1" fmla="*/ 25 h 26"/>
                <a:gd name="T2" fmla="*/ 7 w 17"/>
                <a:gd name="T3" fmla="*/ 10 h 26"/>
                <a:gd name="T4" fmla="*/ 16 w 17"/>
                <a:gd name="T5" fmla="*/ 0 h 26"/>
                <a:gd name="T6" fmla="*/ 0 w 17"/>
                <a:gd name="T7" fmla="*/ 10 h 26"/>
                <a:gd name="T8" fmla="*/ 0 w 17"/>
                <a:gd name="T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6">
                  <a:moveTo>
                    <a:pt x="0" y="25"/>
                  </a:moveTo>
                  <a:lnTo>
                    <a:pt x="7" y="10"/>
                  </a:lnTo>
                  <a:lnTo>
                    <a:pt x="16" y="0"/>
                  </a:lnTo>
                  <a:lnTo>
                    <a:pt x="0" y="10"/>
                  </a:lnTo>
                  <a:lnTo>
                    <a:pt x="0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2" name="Freeform 263">
              <a:extLst>
                <a:ext uri="{FF2B5EF4-FFF2-40B4-BE49-F238E27FC236}">
                  <a16:creationId xmlns:a16="http://schemas.microsoft.com/office/drawing/2014/main" id="{E5AF6B3A-DC0C-4660-B00E-FBC903F9169F}"/>
                </a:ext>
              </a:extLst>
            </p:cNvPr>
            <p:cNvSpPr>
              <a:spLocks/>
            </p:cNvSpPr>
            <p:nvPr/>
          </p:nvSpPr>
          <p:spPr bwMode="gray">
            <a:xfrm>
              <a:off x="4460875" y="2906713"/>
              <a:ext cx="30163" cy="34925"/>
            </a:xfrm>
            <a:custGeom>
              <a:avLst/>
              <a:gdLst>
                <a:gd name="T0" fmla="*/ 0 w 17"/>
                <a:gd name="T1" fmla="*/ 9 h 17"/>
                <a:gd name="T2" fmla="*/ 0 w 17"/>
                <a:gd name="T3" fmla="*/ 16 h 17"/>
                <a:gd name="T4" fmla="*/ 16 w 17"/>
                <a:gd name="T5" fmla="*/ 16 h 17"/>
                <a:gd name="T6" fmla="*/ 16 w 17"/>
                <a:gd name="T7" fmla="*/ 9 h 17"/>
                <a:gd name="T8" fmla="*/ 16 w 17"/>
                <a:gd name="T9" fmla="*/ 0 h 17"/>
                <a:gd name="T10" fmla="*/ 0 w 17"/>
                <a:gd name="T11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7">
                  <a:moveTo>
                    <a:pt x="0" y="9"/>
                  </a:moveTo>
                  <a:lnTo>
                    <a:pt x="0" y="16"/>
                  </a:lnTo>
                  <a:lnTo>
                    <a:pt x="16" y="16"/>
                  </a:lnTo>
                  <a:lnTo>
                    <a:pt x="16" y="9"/>
                  </a:lnTo>
                  <a:lnTo>
                    <a:pt x="16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3" name="Freeform 264">
              <a:extLst>
                <a:ext uri="{FF2B5EF4-FFF2-40B4-BE49-F238E27FC236}">
                  <a16:creationId xmlns:a16="http://schemas.microsoft.com/office/drawing/2014/main" id="{8515C01A-9694-45D7-AF90-45358D84F595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9450" y="2892425"/>
              <a:ext cx="39688" cy="34925"/>
            </a:xfrm>
            <a:custGeom>
              <a:avLst/>
              <a:gdLst>
                <a:gd name="T0" fmla="*/ 0 w 19"/>
                <a:gd name="T1" fmla="*/ 9 h 19"/>
                <a:gd name="T2" fmla="*/ 0 w 19"/>
                <a:gd name="T3" fmla="*/ 18 h 19"/>
                <a:gd name="T4" fmla="*/ 18 w 19"/>
                <a:gd name="T5" fmla="*/ 18 h 19"/>
                <a:gd name="T6" fmla="*/ 18 w 19"/>
                <a:gd name="T7" fmla="*/ 9 h 19"/>
                <a:gd name="T8" fmla="*/ 18 w 19"/>
                <a:gd name="T9" fmla="*/ 0 h 19"/>
                <a:gd name="T10" fmla="*/ 0 w 19"/>
                <a:gd name="T11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9">
                  <a:moveTo>
                    <a:pt x="0" y="9"/>
                  </a:moveTo>
                  <a:lnTo>
                    <a:pt x="0" y="18"/>
                  </a:lnTo>
                  <a:lnTo>
                    <a:pt x="18" y="18"/>
                  </a:lnTo>
                  <a:lnTo>
                    <a:pt x="18" y="9"/>
                  </a:lnTo>
                  <a:lnTo>
                    <a:pt x="18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4" name="Freeform 265">
              <a:extLst>
                <a:ext uri="{FF2B5EF4-FFF2-40B4-BE49-F238E27FC236}">
                  <a16:creationId xmlns:a16="http://schemas.microsoft.com/office/drawing/2014/main" id="{277B627E-0FBA-4A04-B596-E93797F65ADF}"/>
                </a:ext>
              </a:extLst>
            </p:cNvPr>
            <p:cNvSpPr>
              <a:spLocks/>
            </p:cNvSpPr>
            <p:nvPr/>
          </p:nvSpPr>
          <p:spPr bwMode="gray">
            <a:xfrm>
              <a:off x="4489450" y="2941638"/>
              <a:ext cx="39688" cy="26987"/>
            </a:xfrm>
            <a:custGeom>
              <a:avLst/>
              <a:gdLst>
                <a:gd name="T0" fmla="*/ 0 w 19"/>
                <a:gd name="T1" fmla="*/ 0 h 17"/>
                <a:gd name="T2" fmla="*/ 0 w 19"/>
                <a:gd name="T3" fmla="*/ 16 h 17"/>
                <a:gd name="T4" fmla="*/ 18 w 19"/>
                <a:gd name="T5" fmla="*/ 0 h 17"/>
                <a:gd name="T6" fmla="*/ 0 w 1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7">
                  <a:moveTo>
                    <a:pt x="0" y="0"/>
                  </a:moveTo>
                  <a:lnTo>
                    <a:pt x="0" y="16"/>
                  </a:lnTo>
                  <a:lnTo>
                    <a:pt x="18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5" name="Freeform 266">
              <a:extLst>
                <a:ext uri="{FF2B5EF4-FFF2-40B4-BE49-F238E27FC236}">
                  <a16:creationId xmlns:a16="http://schemas.microsoft.com/office/drawing/2014/main" id="{E2D18030-2121-4BCF-A3D5-B327A4A0C144}"/>
                </a:ext>
              </a:extLst>
            </p:cNvPr>
            <p:cNvSpPr>
              <a:spLocks/>
            </p:cNvSpPr>
            <p:nvPr/>
          </p:nvSpPr>
          <p:spPr bwMode="gray">
            <a:xfrm>
              <a:off x="4070350" y="2786063"/>
              <a:ext cx="198438" cy="352425"/>
            </a:xfrm>
            <a:custGeom>
              <a:avLst/>
              <a:gdLst>
                <a:gd name="T0" fmla="*/ 18 w 107"/>
                <a:gd name="T1" fmla="*/ 187 h 188"/>
                <a:gd name="T2" fmla="*/ 24 w 107"/>
                <a:gd name="T3" fmla="*/ 179 h 188"/>
                <a:gd name="T4" fmla="*/ 41 w 107"/>
                <a:gd name="T5" fmla="*/ 187 h 188"/>
                <a:gd name="T6" fmla="*/ 41 w 107"/>
                <a:gd name="T7" fmla="*/ 179 h 188"/>
                <a:gd name="T8" fmla="*/ 49 w 107"/>
                <a:gd name="T9" fmla="*/ 171 h 188"/>
                <a:gd name="T10" fmla="*/ 58 w 107"/>
                <a:gd name="T11" fmla="*/ 179 h 188"/>
                <a:gd name="T12" fmla="*/ 66 w 107"/>
                <a:gd name="T13" fmla="*/ 171 h 188"/>
                <a:gd name="T14" fmla="*/ 98 w 107"/>
                <a:gd name="T15" fmla="*/ 171 h 188"/>
                <a:gd name="T16" fmla="*/ 106 w 107"/>
                <a:gd name="T17" fmla="*/ 162 h 188"/>
                <a:gd name="T18" fmla="*/ 90 w 107"/>
                <a:gd name="T19" fmla="*/ 162 h 188"/>
                <a:gd name="T20" fmla="*/ 106 w 107"/>
                <a:gd name="T21" fmla="*/ 138 h 188"/>
                <a:gd name="T22" fmla="*/ 98 w 107"/>
                <a:gd name="T23" fmla="*/ 131 h 188"/>
                <a:gd name="T24" fmla="*/ 90 w 107"/>
                <a:gd name="T25" fmla="*/ 131 h 188"/>
                <a:gd name="T26" fmla="*/ 81 w 107"/>
                <a:gd name="T27" fmla="*/ 131 h 188"/>
                <a:gd name="T28" fmla="*/ 90 w 107"/>
                <a:gd name="T29" fmla="*/ 122 h 188"/>
                <a:gd name="T30" fmla="*/ 90 w 107"/>
                <a:gd name="T31" fmla="*/ 115 h 188"/>
                <a:gd name="T32" fmla="*/ 81 w 107"/>
                <a:gd name="T33" fmla="*/ 97 h 188"/>
                <a:gd name="T34" fmla="*/ 74 w 107"/>
                <a:gd name="T35" fmla="*/ 91 h 188"/>
                <a:gd name="T36" fmla="*/ 58 w 107"/>
                <a:gd name="T37" fmla="*/ 66 h 188"/>
                <a:gd name="T38" fmla="*/ 41 w 107"/>
                <a:gd name="T39" fmla="*/ 57 h 188"/>
                <a:gd name="T40" fmla="*/ 66 w 107"/>
                <a:gd name="T41" fmla="*/ 25 h 188"/>
                <a:gd name="T42" fmla="*/ 58 w 107"/>
                <a:gd name="T43" fmla="*/ 17 h 188"/>
                <a:gd name="T44" fmla="*/ 33 w 107"/>
                <a:gd name="T45" fmla="*/ 25 h 188"/>
                <a:gd name="T46" fmla="*/ 33 w 107"/>
                <a:gd name="T47" fmla="*/ 10 h 188"/>
                <a:gd name="T48" fmla="*/ 49 w 107"/>
                <a:gd name="T49" fmla="*/ 0 h 188"/>
                <a:gd name="T50" fmla="*/ 41 w 107"/>
                <a:gd name="T51" fmla="*/ 0 h 188"/>
                <a:gd name="T52" fmla="*/ 24 w 107"/>
                <a:gd name="T53" fmla="*/ 0 h 188"/>
                <a:gd name="T54" fmla="*/ 9 w 107"/>
                <a:gd name="T55" fmla="*/ 25 h 188"/>
                <a:gd name="T56" fmla="*/ 0 w 107"/>
                <a:gd name="T57" fmla="*/ 25 h 188"/>
                <a:gd name="T58" fmla="*/ 9 w 107"/>
                <a:gd name="T59" fmla="*/ 33 h 188"/>
                <a:gd name="T60" fmla="*/ 18 w 107"/>
                <a:gd name="T61" fmla="*/ 33 h 188"/>
                <a:gd name="T62" fmla="*/ 9 w 107"/>
                <a:gd name="T63" fmla="*/ 50 h 188"/>
                <a:gd name="T64" fmla="*/ 18 w 107"/>
                <a:gd name="T65" fmla="*/ 50 h 188"/>
                <a:gd name="T66" fmla="*/ 18 w 107"/>
                <a:gd name="T67" fmla="*/ 57 h 188"/>
                <a:gd name="T68" fmla="*/ 9 w 107"/>
                <a:gd name="T69" fmla="*/ 66 h 188"/>
                <a:gd name="T70" fmla="*/ 18 w 107"/>
                <a:gd name="T71" fmla="*/ 66 h 188"/>
                <a:gd name="T72" fmla="*/ 24 w 107"/>
                <a:gd name="T73" fmla="*/ 75 h 188"/>
                <a:gd name="T74" fmla="*/ 18 w 107"/>
                <a:gd name="T75" fmla="*/ 82 h 188"/>
                <a:gd name="T76" fmla="*/ 24 w 107"/>
                <a:gd name="T77" fmla="*/ 91 h 188"/>
                <a:gd name="T78" fmla="*/ 41 w 107"/>
                <a:gd name="T79" fmla="*/ 82 h 188"/>
                <a:gd name="T80" fmla="*/ 41 w 107"/>
                <a:gd name="T81" fmla="*/ 91 h 188"/>
                <a:gd name="T82" fmla="*/ 41 w 107"/>
                <a:gd name="T83" fmla="*/ 97 h 188"/>
                <a:gd name="T84" fmla="*/ 49 w 107"/>
                <a:gd name="T85" fmla="*/ 97 h 188"/>
                <a:gd name="T86" fmla="*/ 49 w 107"/>
                <a:gd name="T87" fmla="*/ 115 h 188"/>
                <a:gd name="T88" fmla="*/ 24 w 107"/>
                <a:gd name="T89" fmla="*/ 115 h 188"/>
                <a:gd name="T90" fmla="*/ 33 w 107"/>
                <a:gd name="T91" fmla="*/ 122 h 188"/>
                <a:gd name="T92" fmla="*/ 24 w 107"/>
                <a:gd name="T93" fmla="*/ 131 h 188"/>
                <a:gd name="T94" fmla="*/ 33 w 107"/>
                <a:gd name="T95" fmla="*/ 131 h 188"/>
                <a:gd name="T96" fmla="*/ 33 w 107"/>
                <a:gd name="T97" fmla="*/ 138 h 188"/>
                <a:gd name="T98" fmla="*/ 18 w 107"/>
                <a:gd name="T99" fmla="*/ 147 h 188"/>
                <a:gd name="T100" fmla="*/ 24 w 107"/>
                <a:gd name="T101" fmla="*/ 156 h 188"/>
                <a:gd name="T102" fmla="*/ 33 w 107"/>
                <a:gd name="T103" fmla="*/ 156 h 188"/>
                <a:gd name="T104" fmla="*/ 41 w 107"/>
                <a:gd name="T105" fmla="*/ 162 h 188"/>
                <a:gd name="T106" fmla="*/ 49 w 107"/>
                <a:gd name="T107" fmla="*/ 156 h 188"/>
                <a:gd name="T108" fmla="*/ 49 w 107"/>
                <a:gd name="T109" fmla="*/ 162 h 188"/>
                <a:gd name="T110" fmla="*/ 33 w 107"/>
                <a:gd name="T111" fmla="*/ 162 h 188"/>
                <a:gd name="T112" fmla="*/ 18 w 107"/>
                <a:gd name="T113" fmla="*/ 18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7" h="188">
                  <a:moveTo>
                    <a:pt x="18" y="187"/>
                  </a:moveTo>
                  <a:lnTo>
                    <a:pt x="24" y="179"/>
                  </a:lnTo>
                  <a:lnTo>
                    <a:pt x="41" y="187"/>
                  </a:lnTo>
                  <a:lnTo>
                    <a:pt x="41" y="179"/>
                  </a:lnTo>
                  <a:lnTo>
                    <a:pt x="49" y="171"/>
                  </a:lnTo>
                  <a:lnTo>
                    <a:pt x="58" y="179"/>
                  </a:lnTo>
                  <a:lnTo>
                    <a:pt x="66" y="171"/>
                  </a:lnTo>
                  <a:lnTo>
                    <a:pt x="98" y="171"/>
                  </a:lnTo>
                  <a:lnTo>
                    <a:pt x="106" y="162"/>
                  </a:lnTo>
                  <a:lnTo>
                    <a:pt x="90" y="162"/>
                  </a:lnTo>
                  <a:lnTo>
                    <a:pt x="106" y="138"/>
                  </a:lnTo>
                  <a:lnTo>
                    <a:pt x="98" y="131"/>
                  </a:lnTo>
                  <a:lnTo>
                    <a:pt x="90" y="131"/>
                  </a:lnTo>
                  <a:lnTo>
                    <a:pt x="81" y="131"/>
                  </a:lnTo>
                  <a:lnTo>
                    <a:pt x="90" y="122"/>
                  </a:lnTo>
                  <a:lnTo>
                    <a:pt x="90" y="115"/>
                  </a:lnTo>
                  <a:lnTo>
                    <a:pt x="81" y="97"/>
                  </a:lnTo>
                  <a:lnTo>
                    <a:pt x="74" y="91"/>
                  </a:lnTo>
                  <a:lnTo>
                    <a:pt x="58" y="66"/>
                  </a:lnTo>
                  <a:lnTo>
                    <a:pt x="41" y="57"/>
                  </a:lnTo>
                  <a:lnTo>
                    <a:pt x="66" y="25"/>
                  </a:lnTo>
                  <a:lnTo>
                    <a:pt x="58" y="17"/>
                  </a:lnTo>
                  <a:lnTo>
                    <a:pt x="33" y="25"/>
                  </a:lnTo>
                  <a:lnTo>
                    <a:pt x="33" y="10"/>
                  </a:lnTo>
                  <a:lnTo>
                    <a:pt x="49" y="0"/>
                  </a:lnTo>
                  <a:lnTo>
                    <a:pt x="41" y="0"/>
                  </a:lnTo>
                  <a:lnTo>
                    <a:pt x="24" y="0"/>
                  </a:lnTo>
                  <a:lnTo>
                    <a:pt x="9" y="25"/>
                  </a:lnTo>
                  <a:lnTo>
                    <a:pt x="0" y="25"/>
                  </a:lnTo>
                  <a:lnTo>
                    <a:pt x="9" y="33"/>
                  </a:lnTo>
                  <a:lnTo>
                    <a:pt x="18" y="33"/>
                  </a:lnTo>
                  <a:lnTo>
                    <a:pt x="9" y="50"/>
                  </a:lnTo>
                  <a:lnTo>
                    <a:pt x="18" y="50"/>
                  </a:lnTo>
                  <a:lnTo>
                    <a:pt x="18" y="57"/>
                  </a:lnTo>
                  <a:lnTo>
                    <a:pt x="9" y="66"/>
                  </a:lnTo>
                  <a:lnTo>
                    <a:pt x="18" y="66"/>
                  </a:lnTo>
                  <a:lnTo>
                    <a:pt x="24" y="75"/>
                  </a:lnTo>
                  <a:lnTo>
                    <a:pt x="18" y="82"/>
                  </a:lnTo>
                  <a:lnTo>
                    <a:pt x="24" y="91"/>
                  </a:lnTo>
                  <a:lnTo>
                    <a:pt x="41" y="82"/>
                  </a:lnTo>
                  <a:lnTo>
                    <a:pt x="41" y="91"/>
                  </a:lnTo>
                  <a:lnTo>
                    <a:pt x="41" y="97"/>
                  </a:lnTo>
                  <a:lnTo>
                    <a:pt x="49" y="97"/>
                  </a:lnTo>
                  <a:lnTo>
                    <a:pt x="49" y="115"/>
                  </a:lnTo>
                  <a:lnTo>
                    <a:pt x="24" y="115"/>
                  </a:lnTo>
                  <a:lnTo>
                    <a:pt x="33" y="122"/>
                  </a:lnTo>
                  <a:lnTo>
                    <a:pt x="24" y="131"/>
                  </a:lnTo>
                  <a:lnTo>
                    <a:pt x="33" y="131"/>
                  </a:lnTo>
                  <a:lnTo>
                    <a:pt x="33" y="138"/>
                  </a:lnTo>
                  <a:lnTo>
                    <a:pt x="18" y="147"/>
                  </a:lnTo>
                  <a:lnTo>
                    <a:pt x="24" y="156"/>
                  </a:lnTo>
                  <a:lnTo>
                    <a:pt x="33" y="156"/>
                  </a:lnTo>
                  <a:lnTo>
                    <a:pt x="41" y="162"/>
                  </a:lnTo>
                  <a:lnTo>
                    <a:pt x="49" y="156"/>
                  </a:lnTo>
                  <a:lnTo>
                    <a:pt x="49" y="162"/>
                  </a:lnTo>
                  <a:lnTo>
                    <a:pt x="33" y="162"/>
                  </a:lnTo>
                  <a:lnTo>
                    <a:pt x="18" y="18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6" name="Freeform 267">
              <a:extLst>
                <a:ext uri="{FF2B5EF4-FFF2-40B4-BE49-F238E27FC236}">
                  <a16:creationId xmlns:a16="http://schemas.microsoft.com/office/drawing/2014/main" id="{28581B57-EA2F-449D-9981-E6009C46356C}"/>
                </a:ext>
              </a:extLst>
            </p:cNvPr>
            <p:cNvSpPr>
              <a:spLocks/>
            </p:cNvSpPr>
            <p:nvPr/>
          </p:nvSpPr>
          <p:spPr bwMode="gray">
            <a:xfrm>
              <a:off x="4430713" y="3381375"/>
              <a:ext cx="30162" cy="60325"/>
            </a:xfrm>
            <a:custGeom>
              <a:avLst/>
              <a:gdLst>
                <a:gd name="T0" fmla="*/ 0 w 17"/>
                <a:gd name="T1" fmla="*/ 6 h 32"/>
                <a:gd name="T2" fmla="*/ 0 w 17"/>
                <a:gd name="T3" fmla="*/ 23 h 32"/>
                <a:gd name="T4" fmla="*/ 16 w 17"/>
                <a:gd name="T5" fmla="*/ 31 h 32"/>
                <a:gd name="T6" fmla="*/ 16 w 17"/>
                <a:gd name="T7" fmla="*/ 0 h 32"/>
                <a:gd name="T8" fmla="*/ 0 w 17"/>
                <a:gd name="T9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2">
                  <a:moveTo>
                    <a:pt x="0" y="6"/>
                  </a:moveTo>
                  <a:lnTo>
                    <a:pt x="0" y="23"/>
                  </a:lnTo>
                  <a:lnTo>
                    <a:pt x="16" y="31"/>
                  </a:lnTo>
                  <a:lnTo>
                    <a:pt x="16" y="0"/>
                  </a:lnTo>
                  <a:lnTo>
                    <a:pt x="0" y="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7" name="Freeform 268">
              <a:extLst>
                <a:ext uri="{FF2B5EF4-FFF2-40B4-BE49-F238E27FC236}">
                  <a16:creationId xmlns:a16="http://schemas.microsoft.com/office/drawing/2014/main" id="{8FE22D33-8EC0-4E38-B1F4-DC72F1967476}"/>
                </a:ext>
              </a:extLst>
            </p:cNvPr>
            <p:cNvSpPr>
              <a:spLocks/>
            </p:cNvSpPr>
            <p:nvPr/>
          </p:nvSpPr>
          <p:spPr bwMode="gray">
            <a:xfrm>
              <a:off x="4414838" y="3441700"/>
              <a:ext cx="46037" cy="76200"/>
            </a:xfrm>
            <a:custGeom>
              <a:avLst/>
              <a:gdLst>
                <a:gd name="T0" fmla="*/ 0 w 26"/>
                <a:gd name="T1" fmla="*/ 0 h 42"/>
                <a:gd name="T2" fmla="*/ 9 w 26"/>
                <a:gd name="T3" fmla="*/ 32 h 42"/>
                <a:gd name="T4" fmla="*/ 9 w 26"/>
                <a:gd name="T5" fmla="*/ 41 h 42"/>
                <a:gd name="T6" fmla="*/ 19 w 26"/>
                <a:gd name="T7" fmla="*/ 32 h 42"/>
                <a:gd name="T8" fmla="*/ 25 w 26"/>
                <a:gd name="T9" fmla="*/ 9 h 42"/>
                <a:gd name="T10" fmla="*/ 19 w 26"/>
                <a:gd name="T11" fmla="*/ 0 h 42"/>
                <a:gd name="T12" fmla="*/ 0 w 26"/>
                <a:gd name="T13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42">
                  <a:moveTo>
                    <a:pt x="0" y="0"/>
                  </a:moveTo>
                  <a:lnTo>
                    <a:pt x="9" y="32"/>
                  </a:lnTo>
                  <a:lnTo>
                    <a:pt x="9" y="41"/>
                  </a:lnTo>
                  <a:lnTo>
                    <a:pt x="19" y="32"/>
                  </a:lnTo>
                  <a:lnTo>
                    <a:pt x="25" y="9"/>
                  </a:ln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8" name="Freeform 269">
              <a:extLst>
                <a:ext uri="{FF2B5EF4-FFF2-40B4-BE49-F238E27FC236}">
                  <a16:creationId xmlns:a16="http://schemas.microsoft.com/office/drawing/2014/main" id="{303F12F3-7986-4074-BAB0-9E0D8C5AFAD8}"/>
                </a:ext>
              </a:extLst>
            </p:cNvPr>
            <p:cNvSpPr>
              <a:spLocks/>
            </p:cNvSpPr>
            <p:nvPr/>
          </p:nvSpPr>
          <p:spPr bwMode="gray">
            <a:xfrm>
              <a:off x="4524375" y="3530600"/>
              <a:ext cx="76200" cy="47625"/>
            </a:xfrm>
            <a:custGeom>
              <a:avLst/>
              <a:gdLst>
                <a:gd name="T0" fmla="*/ 0 w 41"/>
                <a:gd name="T1" fmla="*/ 0 h 26"/>
                <a:gd name="T2" fmla="*/ 0 w 41"/>
                <a:gd name="T3" fmla="*/ 8 h 26"/>
                <a:gd name="T4" fmla="*/ 32 w 41"/>
                <a:gd name="T5" fmla="*/ 25 h 26"/>
                <a:gd name="T6" fmla="*/ 40 w 41"/>
                <a:gd name="T7" fmla="*/ 0 h 26"/>
                <a:gd name="T8" fmla="*/ 23 w 41"/>
                <a:gd name="T9" fmla="*/ 0 h 26"/>
                <a:gd name="T10" fmla="*/ 7 w 41"/>
                <a:gd name="T11" fmla="*/ 0 h 26"/>
                <a:gd name="T12" fmla="*/ 0 w 41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6">
                  <a:moveTo>
                    <a:pt x="0" y="0"/>
                  </a:moveTo>
                  <a:lnTo>
                    <a:pt x="0" y="8"/>
                  </a:lnTo>
                  <a:lnTo>
                    <a:pt x="32" y="25"/>
                  </a:lnTo>
                  <a:lnTo>
                    <a:pt x="40" y="0"/>
                  </a:lnTo>
                  <a:lnTo>
                    <a:pt x="23" y="0"/>
                  </a:lnTo>
                  <a:lnTo>
                    <a:pt x="7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599" name="Freeform 270">
              <a:extLst>
                <a:ext uri="{FF2B5EF4-FFF2-40B4-BE49-F238E27FC236}">
                  <a16:creationId xmlns:a16="http://schemas.microsoft.com/office/drawing/2014/main" id="{FA0D6DE1-E87D-466C-A888-3F0953A3CBB0}"/>
                </a:ext>
              </a:extLst>
            </p:cNvPr>
            <p:cNvSpPr>
              <a:spLocks/>
            </p:cNvSpPr>
            <p:nvPr/>
          </p:nvSpPr>
          <p:spPr bwMode="gray">
            <a:xfrm>
              <a:off x="4730750" y="3530600"/>
              <a:ext cx="50800" cy="47625"/>
            </a:xfrm>
            <a:custGeom>
              <a:avLst/>
              <a:gdLst>
                <a:gd name="T0" fmla="*/ 0 w 26"/>
                <a:gd name="T1" fmla="*/ 8 h 26"/>
                <a:gd name="T2" fmla="*/ 9 w 26"/>
                <a:gd name="T3" fmla="*/ 8 h 26"/>
                <a:gd name="T4" fmla="*/ 9 w 26"/>
                <a:gd name="T5" fmla="*/ 25 h 26"/>
                <a:gd name="T6" fmla="*/ 16 w 26"/>
                <a:gd name="T7" fmla="*/ 25 h 26"/>
                <a:gd name="T8" fmla="*/ 25 w 26"/>
                <a:gd name="T9" fmla="*/ 25 h 26"/>
                <a:gd name="T10" fmla="*/ 16 w 26"/>
                <a:gd name="T11" fmla="*/ 8 h 26"/>
                <a:gd name="T12" fmla="*/ 25 w 26"/>
                <a:gd name="T13" fmla="*/ 16 h 26"/>
                <a:gd name="T14" fmla="*/ 25 w 26"/>
                <a:gd name="T15" fmla="*/ 8 h 26"/>
                <a:gd name="T16" fmla="*/ 9 w 26"/>
                <a:gd name="T17" fmla="*/ 0 h 26"/>
                <a:gd name="T18" fmla="*/ 0 w 26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0" y="8"/>
                  </a:moveTo>
                  <a:lnTo>
                    <a:pt x="9" y="8"/>
                  </a:lnTo>
                  <a:lnTo>
                    <a:pt x="9" y="25"/>
                  </a:lnTo>
                  <a:lnTo>
                    <a:pt x="16" y="25"/>
                  </a:lnTo>
                  <a:lnTo>
                    <a:pt x="25" y="25"/>
                  </a:lnTo>
                  <a:lnTo>
                    <a:pt x="16" y="8"/>
                  </a:lnTo>
                  <a:lnTo>
                    <a:pt x="25" y="16"/>
                  </a:lnTo>
                  <a:lnTo>
                    <a:pt x="25" y="8"/>
                  </a:lnTo>
                  <a:lnTo>
                    <a:pt x="9" y="0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0" name="Freeform 271">
              <a:extLst>
                <a:ext uri="{FF2B5EF4-FFF2-40B4-BE49-F238E27FC236}">
                  <a16:creationId xmlns:a16="http://schemas.microsoft.com/office/drawing/2014/main" id="{A8E6569B-59D4-42A8-A797-A75AF9B291F3}"/>
                </a:ext>
              </a:extLst>
            </p:cNvPr>
            <p:cNvSpPr>
              <a:spLocks/>
            </p:cNvSpPr>
            <p:nvPr/>
          </p:nvSpPr>
          <p:spPr bwMode="gray">
            <a:xfrm>
              <a:off x="4984750" y="3603625"/>
              <a:ext cx="65088" cy="38100"/>
            </a:xfrm>
            <a:custGeom>
              <a:avLst/>
              <a:gdLst>
                <a:gd name="T0" fmla="*/ 0 w 35"/>
                <a:gd name="T1" fmla="*/ 8 h 18"/>
                <a:gd name="T2" fmla="*/ 10 w 35"/>
                <a:gd name="T3" fmla="*/ 17 h 18"/>
                <a:gd name="T4" fmla="*/ 18 w 35"/>
                <a:gd name="T5" fmla="*/ 17 h 18"/>
                <a:gd name="T6" fmla="*/ 25 w 35"/>
                <a:gd name="T7" fmla="*/ 8 h 18"/>
                <a:gd name="T8" fmla="*/ 34 w 35"/>
                <a:gd name="T9" fmla="*/ 0 h 18"/>
                <a:gd name="T10" fmla="*/ 0 w 35"/>
                <a:gd name="T11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8">
                  <a:moveTo>
                    <a:pt x="0" y="8"/>
                  </a:moveTo>
                  <a:lnTo>
                    <a:pt x="10" y="17"/>
                  </a:lnTo>
                  <a:lnTo>
                    <a:pt x="18" y="17"/>
                  </a:lnTo>
                  <a:lnTo>
                    <a:pt x="25" y="8"/>
                  </a:lnTo>
                  <a:lnTo>
                    <a:pt x="34" y="0"/>
                  </a:lnTo>
                  <a:lnTo>
                    <a:pt x="0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1" name="Freeform 272">
              <a:extLst>
                <a:ext uri="{FF2B5EF4-FFF2-40B4-BE49-F238E27FC236}">
                  <a16:creationId xmlns:a16="http://schemas.microsoft.com/office/drawing/2014/main" id="{7E749BAA-1E8B-422A-99F9-2E685AB9912A}"/>
                </a:ext>
              </a:extLst>
            </p:cNvPr>
            <p:cNvSpPr>
              <a:spLocks/>
            </p:cNvSpPr>
            <p:nvPr/>
          </p:nvSpPr>
          <p:spPr bwMode="gray">
            <a:xfrm>
              <a:off x="4283075" y="3470275"/>
              <a:ext cx="31750" cy="30163"/>
            </a:xfrm>
            <a:custGeom>
              <a:avLst/>
              <a:gdLst>
                <a:gd name="T0" fmla="*/ 0 w 17"/>
                <a:gd name="T1" fmla="*/ 9 h 17"/>
                <a:gd name="T2" fmla="*/ 6 w 17"/>
                <a:gd name="T3" fmla="*/ 16 h 17"/>
                <a:gd name="T4" fmla="*/ 16 w 17"/>
                <a:gd name="T5" fmla="*/ 9 h 17"/>
                <a:gd name="T6" fmla="*/ 6 w 17"/>
                <a:gd name="T7" fmla="*/ 0 h 17"/>
                <a:gd name="T8" fmla="*/ 0 w 17"/>
                <a:gd name="T9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9"/>
                  </a:moveTo>
                  <a:lnTo>
                    <a:pt x="6" y="16"/>
                  </a:lnTo>
                  <a:lnTo>
                    <a:pt x="16" y="9"/>
                  </a:lnTo>
                  <a:lnTo>
                    <a:pt x="6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2" name="Freeform 273">
              <a:extLst>
                <a:ext uri="{FF2B5EF4-FFF2-40B4-BE49-F238E27FC236}">
                  <a16:creationId xmlns:a16="http://schemas.microsoft.com/office/drawing/2014/main" id="{893B56D3-8CAC-4F9C-9750-2163D83B26FF}"/>
                </a:ext>
              </a:extLst>
            </p:cNvPr>
            <p:cNvSpPr>
              <a:spLocks/>
            </p:cNvSpPr>
            <p:nvPr/>
          </p:nvSpPr>
          <p:spPr bwMode="gray">
            <a:xfrm>
              <a:off x="6910388" y="4772025"/>
              <a:ext cx="966787" cy="758825"/>
            </a:xfrm>
            <a:custGeom>
              <a:avLst/>
              <a:gdLst>
                <a:gd name="T0" fmla="*/ 48 w 521"/>
                <a:gd name="T1" fmla="*/ 342 h 406"/>
                <a:gd name="T2" fmla="*/ 89 w 521"/>
                <a:gd name="T3" fmla="*/ 317 h 406"/>
                <a:gd name="T4" fmla="*/ 138 w 521"/>
                <a:gd name="T5" fmla="*/ 308 h 406"/>
                <a:gd name="T6" fmla="*/ 234 w 521"/>
                <a:gd name="T7" fmla="*/ 283 h 406"/>
                <a:gd name="T8" fmla="*/ 268 w 521"/>
                <a:gd name="T9" fmla="*/ 308 h 406"/>
                <a:gd name="T10" fmla="*/ 293 w 521"/>
                <a:gd name="T11" fmla="*/ 342 h 406"/>
                <a:gd name="T12" fmla="*/ 316 w 521"/>
                <a:gd name="T13" fmla="*/ 317 h 406"/>
                <a:gd name="T14" fmla="*/ 316 w 521"/>
                <a:gd name="T15" fmla="*/ 342 h 406"/>
                <a:gd name="T16" fmla="*/ 325 w 521"/>
                <a:gd name="T17" fmla="*/ 342 h 406"/>
                <a:gd name="T18" fmla="*/ 333 w 521"/>
                <a:gd name="T19" fmla="*/ 348 h 406"/>
                <a:gd name="T20" fmla="*/ 340 w 521"/>
                <a:gd name="T21" fmla="*/ 373 h 406"/>
                <a:gd name="T22" fmla="*/ 365 w 521"/>
                <a:gd name="T23" fmla="*/ 389 h 406"/>
                <a:gd name="T24" fmla="*/ 390 w 521"/>
                <a:gd name="T25" fmla="*/ 398 h 406"/>
                <a:gd name="T26" fmla="*/ 405 w 521"/>
                <a:gd name="T27" fmla="*/ 389 h 406"/>
                <a:gd name="T28" fmla="*/ 415 w 521"/>
                <a:gd name="T29" fmla="*/ 398 h 406"/>
                <a:gd name="T30" fmla="*/ 446 w 521"/>
                <a:gd name="T31" fmla="*/ 382 h 406"/>
                <a:gd name="T32" fmla="*/ 480 w 521"/>
                <a:gd name="T33" fmla="*/ 348 h 406"/>
                <a:gd name="T34" fmla="*/ 520 w 521"/>
                <a:gd name="T35" fmla="*/ 243 h 406"/>
                <a:gd name="T36" fmla="*/ 495 w 521"/>
                <a:gd name="T37" fmla="*/ 180 h 406"/>
                <a:gd name="T38" fmla="*/ 480 w 521"/>
                <a:gd name="T39" fmla="*/ 156 h 406"/>
                <a:gd name="T40" fmla="*/ 470 w 521"/>
                <a:gd name="T41" fmla="*/ 156 h 406"/>
                <a:gd name="T42" fmla="*/ 430 w 521"/>
                <a:gd name="T43" fmla="*/ 106 h 406"/>
                <a:gd name="T44" fmla="*/ 415 w 521"/>
                <a:gd name="T45" fmla="*/ 74 h 406"/>
                <a:gd name="T46" fmla="*/ 405 w 521"/>
                <a:gd name="T47" fmla="*/ 49 h 406"/>
                <a:gd name="T48" fmla="*/ 381 w 521"/>
                <a:gd name="T49" fmla="*/ 0 h 406"/>
                <a:gd name="T50" fmla="*/ 365 w 521"/>
                <a:gd name="T51" fmla="*/ 17 h 406"/>
                <a:gd name="T52" fmla="*/ 358 w 521"/>
                <a:gd name="T53" fmla="*/ 90 h 406"/>
                <a:gd name="T54" fmla="*/ 308 w 521"/>
                <a:gd name="T55" fmla="*/ 66 h 406"/>
                <a:gd name="T56" fmla="*/ 300 w 521"/>
                <a:gd name="T57" fmla="*/ 57 h 406"/>
                <a:gd name="T58" fmla="*/ 293 w 521"/>
                <a:gd name="T59" fmla="*/ 34 h 406"/>
                <a:gd name="T60" fmla="*/ 308 w 521"/>
                <a:gd name="T61" fmla="*/ 17 h 406"/>
                <a:gd name="T62" fmla="*/ 293 w 521"/>
                <a:gd name="T63" fmla="*/ 25 h 406"/>
                <a:gd name="T64" fmla="*/ 284 w 521"/>
                <a:gd name="T65" fmla="*/ 17 h 406"/>
                <a:gd name="T66" fmla="*/ 253 w 521"/>
                <a:gd name="T67" fmla="*/ 17 h 406"/>
                <a:gd name="T68" fmla="*/ 228 w 521"/>
                <a:gd name="T69" fmla="*/ 17 h 406"/>
                <a:gd name="T70" fmla="*/ 219 w 521"/>
                <a:gd name="T71" fmla="*/ 34 h 406"/>
                <a:gd name="T72" fmla="*/ 212 w 521"/>
                <a:gd name="T73" fmla="*/ 49 h 406"/>
                <a:gd name="T74" fmla="*/ 194 w 521"/>
                <a:gd name="T75" fmla="*/ 49 h 406"/>
                <a:gd name="T76" fmla="*/ 194 w 521"/>
                <a:gd name="T77" fmla="*/ 49 h 406"/>
                <a:gd name="T78" fmla="*/ 179 w 521"/>
                <a:gd name="T79" fmla="*/ 41 h 406"/>
                <a:gd name="T80" fmla="*/ 154 w 521"/>
                <a:gd name="T81" fmla="*/ 49 h 406"/>
                <a:gd name="T82" fmla="*/ 138 w 521"/>
                <a:gd name="T83" fmla="*/ 74 h 406"/>
                <a:gd name="T84" fmla="*/ 138 w 521"/>
                <a:gd name="T85" fmla="*/ 81 h 406"/>
                <a:gd name="T86" fmla="*/ 129 w 521"/>
                <a:gd name="T87" fmla="*/ 74 h 406"/>
                <a:gd name="T88" fmla="*/ 122 w 521"/>
                <a:gd name="T89" fmla="*/ 97 h 406"/>
                <a:gd name="T90" fmla="*/ 41 w 521"/>
                <a:gd name="T91" fmla="*/ 131 h 406"/>
                <a:gd name="T92" fmla="*/ 8 w 521"/>
                <a:gd name="T93" fmla="*/ 146 h 406"/>
                <a:gd name="T94" fmla="*/ 8 w 521"/>
                <a:gd name="T95" fmla="*/ 171 h 406"/>
                <a:gd name="T96" fmla="*/ 17 w 521"/>
                <a:gd name="T97" fmla="*/ 211 h 406"/>
                <a:gd name="T98" fmla="*/ 8 w 521"/>
                <a:gd name="T99" fmla="*/ 211 h 406"/>
                <a:gd name="T100" fmla="*/ 23 w 521"/>
                <a:gd name="T101" fmla="*/ 251 h 406"/>
                <a:gd name="T102" fmla="*/ 32 w 521"/>
                <a:gd name="T103" fmla="*/ 308 h 406"/>
                <a:gd name="T104" fmla="*/ 23 w 521"/>
                <a:gd name="T105" fmla="*/ 324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21" h="406">
                  <a:moveTo>
                    <a:pt x="23" y="324"/>
                  </a:moveTo>
                  <a:lnTo>
                    <a:pt x="48" y="342"/>
                  </a:lnTo>
                  <a:lnTo>
                    <a:pt x="64" y="342"/>
                  </a:lnTo>
                  <a:lnTo>
                    <a:pt x="89" y="317"/>
                  </a:lnTo>
                  <a:lnTo>
                    <a:pt x="129" y="317"/>
                  </a:lnTo>
                  <a:lnTo>
                    <a:pt x="138" y="308"/>
                  </a:lnTo>
                  <a:lnTo>
                    <a:pt x="169" y="293"/>
                  </a:lnTo>
                  <a:lnTo>
                    <a:pt x="234" y="283"/>
                  </a:lnTo>
                  <a:lnTo>
                    <a:pt x="268" y="299"/>
                  </a:lnTo>
                  <a:lnTo>
                    <a:pt x="268" y="308"/>
                  </a:lnTo>
                  <a:lnTo>
                    <a:pt x="276" y="308"/>
                  </a:lnTo>
                  <a:lnTo>
                    <a:pt x="293" y="342"/>
                  </a:lnTo>
                  <a:lnTo>
                    <a:pt x="316" y="299"/>
                  </a:lnTo>
                  <a:lnTo>
                    <a:pt x="316" y="317"/>
                  </a:lnTo>
                  <a:lnTo>
                    <a:pt x="308" y="342"/>
                  </a:lnTo>
                  <a:lnTo>
                    <a:pt x="316" y="342"/>
                  </a:lnTo>
                  <a:lnTo>
                    <a:pt x="316" y="324"/>
                  </a:lnTo>
                  <a:lnTo>
                    <a:pt x="325" y="342"/>
                  </a:lnTo>
                  <a:lnTo>
                    <a:pt x="316" y="348"/>
                  </a:lnTo>
                  <a:lnTo>
                    <a:pt x="333" y="348"/>
                  </a:lnTo>
                  <a:lnTo>
                    <a:pt x="340" y="365"/>
                  </a:lnTo>
                  <a:lnTo>
                    <a:pt x="340" y="373"/>
                  </a:lnTo>
                  <a:lnTo>
                    <a:pt x="349" y="382"/>
                  </a:lnTo>
                  <a:lnTo>
                    <a:pt x="365" y="389"/>
                  </a:lnTo>
                  <a:lnTo>
                    <a:pt x="381" y="389"/>
                  </a:lnTo>
                  <a:lnTo>
                    <a:pt x="390" y="398"/>
                  </a:lnTo>
                  <a:lnTo>
                    <a:pt x="405" y="382"/>
                  </a:lnTo>
                  <a:lnTo>
                    <a:pt x="405" y="389"/>
                  </a:lnTo>
                  <a:lnTo>
                    <a:pt x="415" y="389"/>
                  </a:lnTo>
                  <a:lnTo>
                    <a:pt x="415" y="398"/>
                  </a:lnTo>
                  <a:lnTo>
                    <a:pt x="430" y="405"/>
                  </a:lnTo>
                  <a:lnTo>
                    <a:pt x="446" y="382"/>
                  </a:lnTo>
                  <a:lnTo>
                    <a:pt x="470" y="382"/>
                  </a:lnTo>
                  <a:lnTo>
                    <a:pt x="480" y="348"/>
                  </a:lnTo>
                  <a:lnTo>
                    <a:pt x="511" y="276"/>
                  </a:lnTo>
                  <a:lnTo>
                    <a:pt x="520" y="243"/>
                  </a:lnTo>
                  <a:lnTo>
                    <a:pt x="511" y="203"/>
                  </a:lnTo>
                  <a:lnTo>
                    <a:pt x="495" y="180"/>
                  </a:lnTo>
                  <a:lnTo>
                    <a:pt x="487" y="171"/>
                  </a:lnTo>
                  <a:lnTo>
                    <a:pt x="480" y="156"/>
                  </a:lnTo>
                  <a:lnTo>
                    <a:pt x="470" y="146"/>
                  </a:lnTo>
                  <a:lnTo>
                    <a:pt x="470" y="156"/>
                  </a:lnTo>
                  <a:lnTo>
                    <a:pt x="455" y="131"/>
                  </a:lnTo>
                  <a:lnTo>
                    <a:pt x="430" y="106"/>
                  </a:lnTo>
                  <a:lnTo>
                    <a:pt x="421" y="81"/>
                  </a:lnTo>
                  <a:lnTo>
                    <a:pt x="415" y="74"/>
                  </a:lnTo>
                  <a:lnTo>
                    <a:pt x="415" y="57"/>
                  </a:lnTo>
                  <a:lnTo>
                    <a:pt x="405" y="49"/>
                  </a:lnTo>
                  <a:lnTo>
                    <a:pt x="390" y="49"/>
                  </a:lnTo>
                  <a:lnTo>
                    <a:pt x="381" y="0"/>
                  </a:lnTo>
                  <a:lnTo>
                    <a:pt x="373" y="0"/>
                  </a:lnTo>
                  <a:lnTo>
                    <a:pt x="365" y="17"/>
                  </a:lnTo>
                  <a:lnTo>
                    <a:pt x="365" y="57"/>
                  </a:lnTo>
                  <a:lnTo>
                    <a:pt x="358" y="90"/>
                  </a:lnTo>
                  <a:lnTo>
                    <a:pt x="340" y="90"/>
                  </a:lnTo>
                  <a:lnTo>
                    <a:pt x="308" y="66"/>
                  </a:lnTo>
                  <a:lnTo>
                    <a:pt x="300" y="66"/>
                  </a:lnTo>
                  <a:lnTo>
                    <a:pt x="300" y="57"/>
                  </a:lnTo>
                  <a:lnTo>
                    <a:pt x="284" y="57"/>
                  </a:lnTo>
                  <a:lnTo>
                    <a:pt x="293" y="34"/>
                  </a:lnTo>
                  <a:lnTo>
                    <a:pt x="300" y="34"/>
                  </a:lnTo>
                  <a:lnTo>
                    <a:pt x="308" y="17"/>
                  </a:lnTo>
                  <a:lnTo>
                    <a:pt x="300" y="17"/>
                  </a:lnTo>
                  <a:lnTo>
                    <a:pt x="293" y="25"/>
                  </a:lnTo>
                  <a:lnTo>
                    <a:pt x="293" y="17"/>
                  </a:lnTo>
                  <a:lnTo>
                    <a:pt x="284" y="17"/>
                  </a:lnTo>
                  <a:lnTo>
                    <a:pt x="244" y="9"/>
                  </a:lnTo>
                  <a:lnTo>
                    <a:pt x="253" y="17"/>
                  </a:lnTo>
                  <a:lnTo>
                    <a:pt x="244" y="17"/>
                  </a:lnTo>
                  <a:lnTo>
                    <a:pt x="228" y="17"/>
                  </a:lnTo>
                  <a:lnTo>
                    <a:pt x="219" y="25"/>
                  </a:lnTo>
                  <a:lnTo>
                    <a:pt x="219" y="34"/>
                  </a:lnTo>
                  <a:lnTo>
                    <a:pt x="212" y="34"/>
                  </a:lnTo>
                  <a:lnTo>
                    <a:pt x="212" y="49"/>
                  </a:lnTo>
                  <a:lnTo>
                    <a:pt x="212" y="57"/>
                  </a:lnTo>
                  <a:lnTo>
                    <a:pt x="194" y="49"/>
                  </a:lnTo>
                  <a:lnTo>
                    <a:pt x="194" y="57"/>
                  </a:lnTo>
                  <a:lnTo>
                    <a:pt x="194" y="49"/>
                  </a:lnTo>
                  <a:lnTo>
                    <a:pt x="187" y="41"/>
                  </a:lnTo>
                  <a:lnTo>
                    <a:pt x="179" y="41"/>
                  </a:lnTo>
                  <a:lnTo>
                    <a:pt x="163" y="49"/>
                  </a:lnTo>
                  <a:lnTo>
                    <a:pt x="154" y="49"/>
                  </a:lnTo>
                  <a:lnTo>
                    <a:pt x="147" y="74"/>
                  </a:lnTo>
                  <a:lnTo>
                    <a:pt x="138" y="74"/>
                  </a:lnTo>
                  <a:lnTo>
                    <a:pt x="129" y="74"/>
                  </a:lnTo>
                  <a:lnTo>
                    <a:pt x="138" y="81"/>
                  </a:lnTo>
                  <a:lnTo>
                    <a:pt x="129" y="90"/>
                  </a:lnTo>
                  <a:lnTo>
                    <a:pt x="129" y="74"/>
                  </a:lnTo>
                  <a:lnTo>
                    <a:pt x="114" y="90"/>
                  </a:lnTo>
                  <a:lnTo>
                    <a:pt x="122" y="97"/>
                  </a:lnTo>
                  <a:lnTo>
                    <a:pt x="97" y="114"/>
                  </a:lnTo>
                  <a:lnTo>
                    <a:pt x="41" y="131"/>
                  </a:lnTo>
                  <a:lnTo>
                    <a:pt x="17" y="156"/>
                  </a:lnTo>
                  <a:lnTo>
                    <a:pt x="8" y="146"/>
                  </a:lnTo>
                  <a:lnTo>
                    <a:pt x="8" y="156"/>
                  </a:lnTo>
                  <a:lnTo>
                    <a:pt x="8" y="171"/>
                  </a:lnTo>
                  <a:lnTo>
                    <a:pt x="0" y="171"/>
                  </a:lnTo>
                  <a:lnTo>
                    <a:pt x="17" y="211"/>
                  </a:lnTo>
                  <a:lnTo>
                    <a:pt x="8" y="196"/>
                  </a:lnTo>
                  <a:lnTo>
                    <a:pt x="8" y="211"/>
                  </a:lnTo>
                  <a:lnTo>
                    <a:pt x="0" y="203"/>
                  </a:lnTo>
                  <a:lnTo>
                    <a:pt x="23" y="251"/>
                  </a:lnTo>
                  <a:lnTo>
                    <a:pt x="32" y="283"/>
                  </a:lnTo>
                  <a:lnTo>
                    <a:pt x="32" y="308"/>
                  </a:lnTo>
                  <a:lnTo>
                    <a:pt x="23" y="317"/>
                  </a:lnTo>
                  <a:lnTo>
                    <a:pt x="23" y="32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3" name="Freeform 274">
              <a:extLst>
                <a:ext uri="{FF2B5EF4-FFF2-40B4-BE49-F238E27FC236}">
                  <a16:creationId xmlns:a16="http://schemas.microsoft.com/office/drawing/2014/main" id="{C3116539-18CC-4960-B77B-B885FE8CE00F}"/>
                </a:ext>
              </a:extLst>
            </p:cNvPr>
            <p:cNvSpPr>
              <a:spLocks/>
            </p:cNvSpPr>
            <p:nvPr/>
          </p:nvSpPr>
          <p:spPr bwMode="gray">
            <a:xfrm>
              <a:off x="7316788" y="4791075"/>
              <a:ext cx="34925" cy="30163"/>
            </a:xfrm>
            <a:custGeom>
              <a:avLst/>
              <a:gdLst>
                <a:gd name="T0" fmla="*/ 0 w 17"/>
                <a:gd name="T1" fmla="*/ 16 h 17"/>
                <a:gd name="T2" fmla="*/ 9 w 17"/>
                <a:gd name="T3" fmla="*/ 16 h 17"/>
                <a:gd name="T4" fmla="*/ 16 w 17"/>
                <a:gd name="T5" fmla="*/ 0 h 17"/>
                <a:gd name="T6" fmla="*/ 0 w 17"/>
                <a:gd name="T7" fmla="*/ 0 h 17"/>
                <a:gd name="T8" fmla="*/ 0 w 17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16"/>
                  </a:moveTo>
                  <a:lnTo>
                    <a:pt x="9" y="16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4" name="Freeform 275">
              <a:extLst>
                <a:ext uri="{FF2B5EF4-FFF2-40B4-BE49-F238E27FC236}">
                  <a16:creationId xmlns:a16="http://schemas.microsoft.com/office/drawing/2014/main" id="{CC7E72F1-08C5-4C93-9423-FB4A4F7BC299}"/>
                </a:ext>
              </a:extLst>
            </p:cNvPr>
            <p:cNvSpPr>
              <a:spLocks/>
            </p:cNvSpPr>
            <p:nvPr/>
          </p:nvSpPr>
          <p:spPr bwMode="gray">
            <a:xfrm>
              <a:off x="7316788" y="4791075"/>
              <a:ext cx="34925" cy="30163"/>
            </a:xfrm>
            <a:custGeom>
              <a:avLst/>
              <a:gdLst>
                <a:gd name="T0" fmla="*/ 0 w 17"/>
                <a:gd name="T1" fmla="*/ 16 h 17"/>
                <a:gd name="T2" fmla="*/ 9 w 17"/>
                <a:gd name="T3" fmla="*/ 16 h 17"/>
                <a:gd name="T4" fmla="*/ 16 w 17"/>
                <a:gd name="T5" fmla="*/ 0 h 17"/>
                <a:gd name="T6" fmla="*/ 0 w 17"/>
                <a:gd name="T7" fmla="*/ 0 h 17"/>
                <a:gd name="T8" fmla="*/ 0 w 17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16"/>
                  </a:moveTo>
                  <a:lnTo>
                    <a:pt x="9" y="16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5" name="Freeform 276">
              <a:extLst>
                <a:ext uri="{FF2B5EF4-FFF2-40B4-BE49-F238E27FC236}">
                  <a16:creationId xmlns:a16="http://schemas.microsoft.com/office/drawing/2014/main" id="{C10C2162-2759-46F4-AEB2-99505DF0AF1C}"/>
                </a:ext>
              </a:extLst>
            </p:cNvPr>
            <p:cNvSpPr>
              <a:spLocks/>
            </p:cNvSpPr>
            <p:nvPr/>
          </p:nvSpPr>
          <p:spPr bwMode="gray">
            <a:xfrm>
              <a:off x="7469188" y="5421313"/>
              <a:ext cx="30162" cy="31750"/>
            </a:xfrm>
            <a:custGeom>
              <a:avLst/>
              <a:gdLst>
                <a:gd name="T0" fmla="*/ 0 w 17"/>
                <a:gd name="T1" fmla="*/ 0 h 17"/>
                <a:gd name="T2" fmla="*/ 16 w 17"/>
                <a:gd name="T3" fmla="*/ 16 h 17"/>
                <a:gd name="T4" fmla="*/ 16 w 17"/>
                <a:gd name="T5" fmla="*/ 0 h 17"/>
                <a:gd name="T6" fmla="*/ 8 w 17"/>
                <a:gd name="T7" fmla="*/ 0 h 17"/>
                <a:gd name="T8" fmla="*/ 0 w 17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lnTo>
                    <a:pt x="16" y="16"/>
                  </a:lnTo>
                  <a:lnTo>
                    <a:pt x="16" y="0"/>
                  </a:lnTo>
                  <a:lnTo>
                    <a:pt x="8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6" name="Freeform 277">
              <a:extLst>
                <a:ext uri="{FF2B5EF4-FFF2-40B4-BE49-F238E27FC236}">
                  <a16:creationId xmlns:a16="http://schemas.microsoft.com/office/drawing/2014/main" id="{9D485541-4C6C-4762-ABD4-F858432F0609}"/>
                </a:ext>
              </a:extLst>
            </p:cNvPr>
            <p:cNvSpPr>
              <a:spLocks/>
            </p:cNvSpPr>
            <p:nvPr/>
          </p:nvSpPr>
          <p:spPr bwMode="gray">
            <a:xfrm>
              <a:off x="7469188" y="5421313"/>
              <a:ext cx="30162" cy="31750"/>
            </a:xfrm>
            <a:custGeom>
              <a:avLst/>
              <a:gdLst>
                <a:gd name="T0" fmla="*/ 0 w 17"/>
                <a:gd name="T1" fmla="*/ 0 h 17"/>
                <a:gd name="T2" fmla="*/ 16 w 17"/>
                <a:gd name="T3" fmla="*/ 16 h 17"/>
                <a:gd name="T4" fmla="*/ 16 w 17"/>
                <a:gd name="T5" fmla="*/ 0 h 17"/>
                <a:gd name="T6" fmla="*/ 8 w 17"/>
                <a:gd name="T7" fmla="*/ 0 h 17"/>
                <a:gd name="T8" fmla="*/ 0 w 17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lnTo>
                    <a:pt x="16" y="16"/>
                  </a:lnTo>
                  <a:lnTo>
                    <a:pt x="16" y="0"/>
                  </a:lnTo>
                  <a:lnTo>
                    <a:pt x="8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7" name="Freeform 278">
              <a:extLst>
                <a:ext uri="{FF2B5EF4-FFF2-40B4-BE49-F238E27FC236}">
                  <a16:creationId xmlns:a16="http://schemas.microsoft.com/office/drawing/2014/main" id="{7AAE5DA1-1452-4E17-ACBC-6B07210E3B64}"/>
                </a:ext>
              </a:extLst>
            </p:cNvPr>
            <p:cNvSpPr>
              <a:spLocks/>
            </p:cNvSpPr>
            <p:nvPr/>
          </p:nvSpPr>
          <p:spPr bwMode="gray">
            <a:xfrm>
              <a:off x="7664450" y="5573713"/>
              <a:ext cx="92075" cy="98425"/>
            </a:xfrm>
            <a:custGeom>
              <a:avLst/>
              <a:gdLst>
                <a:gd name="T0" fmla="*/ 0 w 51"/>
                <a:gd name="T1" fmla="*/ 0 h 50"/>
                <a:gd name="T2" fmla="*/ 10 w 51"/>
                <a:gd name="T3" fmla="*/ 40 h 50"/>
                <a:gd name="T4" fmla="*/ 25 w 51"/>
                <a:gd name="T5" fmla="*/ 49 h 50"/>
                <a:gd name="T6" fmla="*/ 34 w 51"/>
                <a:gd name="T7" fmla="*/ 33 h 50"/>
                <a:gd name="T8" fmla="*/ 41 w 51"/>
                <a:gd name="T9" fmla="*/ 40 h 50"/>
                <a:gd name="T10" fmla="*/ 50 w 51"/>
                <a:gd name="T11" fmla="*/ 0 h 50"/>
                <a:gd name="T12" fmla="*/ 41 w 51"/>
                <a:gd name="T13" fmla="*/ 0 h 50"/>
                <a:gd name="T14" fmla="*/ 16 w 51"/>
                <a:gd name="T15" fmla="*/ 8 h 50"/>
                <a:gd name="T16" fmla="*/ 0 w 51"/>
                <a:gd name="T1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50">
                  <a:moveTo>
                    <a:pt x="0" y="0"/>
                  </a:moveTo>
                  <a:lnTo>
                    <a:pt x="10" y="40"/>
                  </a:lnTo>
                  <a:lnTo>
                    <a:pt x="25" y="49"/>
                  </a:lnTo>
                  <a:lnTo>
                    <a:pt x="34" y="33"/>
                  </a:lnTo>
                  <a:lnTo>
                    <a:pt x="41" y="40"/>
                  </a:lnTo>
                  <a:lnTo>
                    <a:pt x="50" y="0"/>
                  </a:lnTo>
                  <a:lnTo>
                    <a:pt x="41" y="0"/>
                  </a:lnTo>
                  <a:lnTo>
                    <a:pt x="16" y="8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8" name="Freeform 279">
              <a:extLst>
                <a:ext uri="{FF2B5EF4-FFF2-40B4-BE49-F238E27FC236}">
                  <a16:creationId xmlns:a16="http://schemas.microsoft.com/office/drawing/2014/main" id="{8C949DB1-A2E4-4424-9E19-10641A43D2AC}"/>
                </a:ext>
              </a:extLst>
            </p:cNvPr>
            <p:cNvSpPr>
              <a:spLocks/>
            </p:cNvSpPr>
            <p:nvPr/>
          </p:nvSpPr>
          <p:spPr bwMode="gray">
            <a:xfrm>
              <a:off x="8324850" y="5394325"/>
              <a:ext cx="136525" cy="214313"/>
            </a:xfrm>
            <a:custGeom>
              <a:avLst/>
              <a:gdLst>
                <a:gd name="T0" fmla="*/ 16 w 73"/>
                <a:gd name="T1" fmla="*/ 72 h 115"/>
                <a:gd name="T2" fmla="*/ 31 w 73"/>
                <a:gd name="T3" fmla="*/ 80 h 115"/>
                <a:gd name="T4" fmla="*/ 25 w 73"/>
                <a:gd name="T5" fmla="*/ 105 h 115"/>
                <a:gd name="T6" fmla="*/ 31 w 73"/>
                <a:gd name="T7" fmla="*/ 114 h 115"/>
                <a:gd name="T8" fmla="*/ 40 w 73"/>
                <a:gd name="T9" fmla="*/ 105 h 115"/>
                <a:gd name="T10" fmla="*/ 56 w 73"/>
                <a:gd name="T11" fmla="*/ 72 h 115"/>
                <a:gd name="T12" fmla="*/ 65 w 73"/>
                <a:gd name="T13" fmla="*/ 72 h 115"/>
                <a:gd name="T14" fmla="*/ 72 w 73"/>
                <a:gd name="T15" fmla="*/ 65 h 115"/>
                <a:gd name="T16" fmla="*/ 72 w 73"/>
                <a:gd name="T17" fmla="*/ 49 h 115"/>
                <a:gd name="T18" fmla="*/ 65 w 73"/>
                <a:gd name="T19" fmla="*/ 40 h 115"/>
                <a:gd name="T20" fmla="*/ 56 w 73"/>
                <a:gd name="T21" fmla="*/ 49 h 115"/>
                <a:gd name="T22" fmla="*/ 40 w 73"/>
                <a:gd name="T23" fmla="*/ 49 h 115"/>
                <a:gd name="T24" fmla="*/ 40 w 73"/>
                <a:gd name="T25" fmla="*/ 32 h 115"/>
                <a:gd name="T26" fmla="*/ 31 w 73"/>
                <a:gd name="T27" fmla="*/ 32 h 115"/>
                <a:gd name="T28" fmla="*/ 31 w 73"/>
                <a:gd name="T29" fmla="*/ 40 h 115"/>
                <a:gd name="T30" fmla="*/ 25 w 73"/>
                <a:gd name="T31" fmla="*/ 32 h 115"/>
                <a:gd name="T32" fmla="*/ 25 w 73"/>
                <a:gd name="T33" fmla="*/ 9 h 115"/>
                <a:gd name="T34" fmla="*/ 0 w 73"/>
                <a:gd name="T35" fmla="*/ 0 h 115"/>
                <a:gd name="T36" fmla="*/ 25 w 73"/>
                <a:gd name="T37" fmla="*/ 32 h 115"/>
                <a:gd name="T38" fmla="*/ 25 w 73"/>
                <a:gd name="T39" fmla="*/ 65 h 115"/>
                <a:gd name="T40" fmla="*/ 16 w 73"/>
                <a:gd name="T41" fmla="*/ 7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15">
                  <a:moveTo>
                    <a:pt x="16" y="72"/>
                  </a:moveTo>
                  <a:lnTo>
                    <a:pt x="31" y="80"/>
                  </a:lnTo>
                  <a:lnTo>
                    <a:pt x="25" y="105"/>
                  </a:lnTo>
                  <a:lnTo>
                    <a:pt x="31" y="114"/>
                  </a:lnTo>
                  <a:lnTo>
                    <a:pt x="40" y="105"/>
                  </a:lnTo>
                  <a:lnTo>
                    <a:pt x="56" y="72"/>
                  </a:lnTo>
                  <a:lnTo>
                    <a:pt x="65" y="72"/>
                  </a:lnTo>
                  <a:lnTo>
                    <a:pt x="72" y="65"/>
                  </a:lnTo>
                  <a:lnTo>
                    <a:pt x="72" y="49"/>
                  </a:lnTo>
                  <a:lnTo>
                    <a:pt x="65" y="40"/>
                  </a:lnTo>
                  <a:lnTo>
                    <a:pt x="56" y="49"/>
                  </a:lnTo>
                  <a:lnTo>
                    <a:pt x="40" y="49"/>
                  </a:lnTo>
                  <a:lnTo>
                    <a:pt x="40" y="32"/>
                  </a:lnTo>
                  <a:lnTo>
                    <a:pt x="31" y="32"/>
                  </a:lnTo>
                  <a:lnTo>
                    <a:pt x="31" y="40"/>
                  </a:lnTo>
                  <a:lnTo>
                    <a:pt x="25" y="32"/>
                  </a:lnTo>
                  <a:lnTo>
                    <a:pt x="25" y="9"/>
                  </a:lnTo>
                  <a:lnTo>
                    <a:pt x="0" y="0"/>
                  </a:lnTo>
                  <a:lnTo>
                    <a:pt x="25" y="32"/>
                  </a:lnTo>
                  <a:lnTo>
                    <a:pt x="25" y="65"/>
                  </a:lnTo>
                  <a:lnTo>
                    <a:pt x="16" y="7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09" name="Freeform 280">
              <a:extLst>
                <a:ext uri="{FF2B5EF4-FFF2-40B4-BE49-F238E27FC236}">
                  <a16:creationId xmlns:a16="http://schemas.microsoft.com/office/drawing/2014/main" id="{833F1AAA-DA71-4FAF-88B1-811BECAE93EC}"/>
                </a:ext>
              </a:extLst>
            </p:cNvPr>
            <p:cNvSpPr>
              <a:spLocks/>
            </p:cNvSpPr>
            <p:nvPr/>
          </p:nvSpPr>
          <p:spPr bwMode="gray">
            <a:xfrm>
              <a:off x="8324850" y="5394325"/>
              <a:ext cx="136525" cy="214313"/>
            </a:xfrm>
            <a:custGeom>
              <a:avLst/>
              <a:gdLst>
                <a:gd name="T0" fmla="*/ 16 w 73"/>
                <a:gd name="T1" fmla="*/ 72 h 115"/>
                <a:gd name="T2" fmla="*/ 31 w 73"/>
                <a:gd name="T3" fmla="*/ 80 h 115"/>
                <a:gd name="T4" fmla="*/ 25 w 73"/>
                <a:gd name="T5" fmla="*/ 105 h 115"/>
                <a:gd name="T6" fmla="*/ 31 w 73"/>
                <a:gd name="T7" fmla="*/ 114 h 115"/>
                <a:gd name="T8" fmla="*/ 40 w 73"/>
                <a:gd name="T9" fmla="*/ 105 h 115"/>
                <a:gd name="T10" fmla="*/ 56 w 73"/>
                <a:gd name="T11" fmla="*/ 72 h 115"/>
                <a:gd name="T12" fmla="*/ 65 w 73"/>
                <a:gd name="T13" fmla="*/ 72 h 115"/>
                <a:gd name="T14" fmla="*/ 72 w 73"/>
                <a:gd name="T15" fmla="*/ 65 h 115"/>
                <a:gd name="T16" fmla="*/ 72 w 73"/>
                <a:gd name="T17" fmla="*/ 49 h 115"/>
                <a:gd name="T18" fmla="*/ 65 w 73"/>
                <a:gd name="T19" fmla="*/ 40 h 115"/>
                <a:gd name="T20" fmla="*/ 56 w 73"/>
                <a:gd name="T21" fmla="*/ 49 h 115"/>
                <a:gd name="T22" fmla="*/ 40 w 73"/>
                <a:gd name="T23" fmla="*/ 49 h 115"/>
                <a:gd name="T24" fmla="*/ 40 w 73"/>
                <a:gd name="T25" fmla="*/ 32 h 115"/>
                <a:gd name="T26" fmla="*/ 31 w 73"/>
                <a:gd name="T27" fmla="*/ 32 h 115"/>
                <a:gd name="T28" fmla="*/ 31 w 73"/>
                <a:gd name="T29" fmla="*/ 40 h 115"/>
                <a:gd name="T30" fmla="*/ 25 w 73"/>
                <a:gd name="T31" fmla="*/ 32 h 115"/>
                <a:gd name="T32" fmla="*/ 25 w 73"/>
                <a:gd name="T33" fmla="*/ 9 h 115"/>
                <a:gd name="T34" fmla="*/ 0 w 73"/>
                <a:gd name="T35" fmla="*/ 0 h 115"/>
                <a:gd name="T36" fmla="*/ 25 w 73"/>
                <a:gd name="T37" fmla="*/ 32 h 115"/>
                <a:gd name="T38" fmla="*/ 25 w 73"/>
                <a:gd name="T39" fmla="*/ 65 h 115"/>
                <a:gd name="T40" fmla="*/ 16 w 73"/>
                <a:gd name="T41" fmla="*/ 7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3" h="115">
                  <a:moveTo>
                    <a:pt x="16" y="72"/>
                  </a:moveTo>
                  <a:lnTo>
                    <a:pt x="31" y="80"/>
                  </a:lnTo>
                  <a:lnTo>
                    <a:pt x="25" y="105"/>
                  </a:lnTo>
                  <a:lnTo>
                    <a:pt x="31" y="114"/>
                  </a:lnTo>
                  <a:lnTo>
                    <a:pt x="40" y="105"/>
                  </a:lnTo>
                  <a:lnTo>
                    <a:pt x="56" y="72"/>
                  </a:lnTo>
                  <a:lnTo>
                    <a:pt x="65" y="72"/>
                  </a:lnTo>
                  <a:lnTo>
                    <a:pt x="72" y="65"/>
                  </a:lnTo>
                  <a:lnTo>
                    <a:pt x="72" y="49"/>
                  </a:lnTo>
                  <a:lnTo>
                    <a:pt x="65" y="40"/>
                  </a:lnTo>
                  <a:lnTo>
                    <a:pt x="56" y="49"/>
                  </a:lnTo>
                  <a:lnTo>
                    <a:pt x="40" y="49"/>
                  </a:lnTo>
                  <a:lnTo>
                    <a:pt x="40" y="32"/>
                  </a:lnTo>
                  <a:lnTo>
                    <a:pt x="31" y="32"/>
                  </a:lnTo>
                  <a:lnTo>
                    <a:pt x="31" y="40"/>
                  </a:lnTo>
                  <a:lnTo>
                    <a:pt x="25" y="32"/>
                  </a:lnTo>
                  <a:lnTo>
                    <a:pt x="25" y="9"/>
                  </a:lnTo>
                  <a:lnTo>
                    <a:pt x="0" y="0"/>
                  </a:lnTo>
                  <a:lnTo>
                    <a:pt x="25" y="32"/>
                  </a:lnTo>
                  <a:lnTo>
                    <a:pt x="25" y="65"/>
                  </a:lnTo>
                  <a:lnTo>
                    <a:pt x="16" y="72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0" name="Freeform 281">
              <a:extLst>
                <a:ext uri="{FF2B5EF4-FFF2-40B4-BE49-F238E27FC236}">
                  <a16:creationId xmlns:a16="http://schemas.microsoft.com/office/drawing/2014/main" id="{54BB5225-98E8-4772-A6EE-6C95F09A729C}"/>
                </a:ext>
              </a:extLst>
            </p:cNvPr>
            <p:cNvSpPr>
              <a:spLocks/>
            </p:cNvSpPr>
            <p:nvPr/>
          </p:nvSpPr>
          <p:spPr bwMode="gray">
            <a:xfrm>
              <a:off x="8178800" y="5573713"/>
              <a:ext cx="196850" cy="200025"/>
            </a:xfrm>
            <a:custGeom>
              <a:avLst/>
              <a:gdLst>
                <a:gd name="T0" fmla="*/ 0 w 107"/>
                <a:gd name="T1" fmla="*/ 89 h 106"/>
                <a:gd name="T2" fmla="*/ 9 w 107"/>
                <a:gd name="T3" fmla="*/ 97 h 106"/>
                <a:gd name="T4" fmla="*/ 15 w 107"/>
                <a:gd name="T5" fmla="*/ 97 h 106"/>
                <a:gd name="T6" fmla="*/ 32 w 107"/>
                <a:gd name="T7" fmla="*/ 105 h 106"/>
                <a:gd name="T8" fmla="*/ 49 w 107"/>
                <a:gd name="T9" fmla="*/ 97 h 106"/>
                <a:gd name="T10" fmla="*/ 56 w 107"/>
                <a:gd name="T11" fmla="*/ 80 h 106"/>
                <a:gd name="T12" fmla="*/ 65 w 107"/>
                <a:gd name="T13" fmla="*/ 65 h 106"/>
                <a:gd name="T14" fmla="*/ 81 w 107"/>
                <a:gd name="T15" fmla="*/ 49 h 106"/>
                <a:gd name="T16" fmla="*/ 89 w 107"/>
                <a:gd name="T17" fmla="*/ 49 h 106"/>
                <a:gd name="T18" fmla="*/ 81 w 107"/>
                <a:gd name="T19" fmla="*/ 40 h 106"/>
                <a:gd name="T20" fmla="*/ 106 w 107"/>
                <a:gd name="T21" fmla="*/ 17 h 106"/>
                <a:gd name="T22" fmla="*/ 106 w 107"/>
                <a:gd name="T23" fmla="*/ 8 h 106"/>
                <a:gd name="T24" fmla="*/ 97 w 107"/>
                <a:gd name="T25" fmla="*/ 8 h 106"/>
                <a:gd name="T26" fmla="*/ 97 w 107"/>
                <a:gd name="T27" fmla="*/ 0 h 106"/>
                <a:gd name="T28" fmla="*/ 89 w 107"/>
                <a:gd name="T29" fmla="*/ 8 h 106"/>
                <a:gd name="T30" fmla="*/ 89 w 107"/>
                <a:gd name="T31" fmla="*/ 0 h 106"/>
                <a:gd name="T32" fmla="*/ 81 w 107"/>
                <a:gd name="T33" fmla="*/ 0 h 106"/>
                <a:gd name="T34" fmla="*/ 72 w 107"/>
                <a:gd name="T35" fmla="*/ 0 h 106"/>
                <a:gd name="T36" fmla="*/ 72 w 107"/>
                <a:gd name="T37" fmla="*/ 17 h 106"/>
                <a:gd name="T38" fmla="*/ 65 w 107"/>
                <a:gd name="T39" fmla="*/ 17 h 106"/>
                <a:gd name="T40" fmla="*/ 56 w 107"/>
                <a:gd name="T41" fmla="*/ 33 h 106"/>
                <a:gd name="T42" fmla="*/ 24 w 107"/>
                <a:gd name="T43" fmla="*/ 55 h 106"/>
                <a:gd name="T44" fmla="*/ 0 w 107"/>
                <a:gd name="T45" fmla="*/ 89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7" h="106">
                  <a:moveTo>
                    <a:pt x="0" y="89"/>
                  </a:moveTo>
                  <a:lnTo>
                    <a:pt x="9" y="97"/>
                  </a:lnTo>
                  <a:lnTo>
                    <a:pt x="15" y="97"/>
                  </a:lnTo>
                  <a:lnTo>
                    <a:pt x="32" y="105"/>
                  </a:lnTo>
                  <a:lnTo>
                    <a:pt x="49" y="97"/>
                  </a:lnTo>
                  <a:lnTo>
                    <a:pt x="56" y="80"/>
                  </a:lnTo>
                  <a:lnTo>
                    <a:pt x="65" y="65"/>
                  </a:lnTo>
                  <a:lnTo>
                    <a:pt x="81" y="49"/>
                  </a:lnTo>
                  <a:lnTo>
                    <a:pt x="89" y="49"/>
                  </a:lnTo>
                  <a:lnTo>
                    <a:pt x="81" y="40"/>
                  </a:lnTo>
                  <a:lnTo>
                    <a:pt x="106" y="17"/>
                  </a:lnTo>
                  <a:lnTo>
                    <a:pt x="106" y="8"/>
                  </a:lnTo>
                  <a:lnTo>
                    <a:pt x="97" y="8"/>
                  </a:lnTo>
                  <a:lnTo>
                    <a:pt x="97" y="0"/>
                  </a:lnTo>
                  <a:lnTo>
                    <a:pt x="89" y="8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72" y="0"/>
                  </a:lnTo>
                  <a:lnTo>
                    <a:pt x="72" y="17"/>
                  </a:lnTo>
                  <a:lnTo>
                    <a:pt x="65" y="17"/>
                  </a:lnTo>
                  <a:lnTo>
                    <a:pt x="56" y="33"/>
                  </a:lnTo>
                  <a:lnTo>
                    <a:pt x="24" y="55"/>
                  </a:lnTo>
                  <a:lnTo>
                    <a:pt x="0" y="8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1" name="Freeform 282">
              <a:extLst>
                <a:ext uri="{FF2B5EF4-FFF2-40B4-BE49-F238E27FC236}">
                  <a16:creationId xmlns:a16="http://schemas.microsoft.com/office/drawing/2014/main" id="{62E6F393-09E5-4556-9772-FE40185A64CE}"/>
                </a:ext>
              </a:extLst>
            </p:cNvPr>
            <p:cNvSpPr>
              <a:spLocks/>
            </p:cNvSpPr>
            <p:nvPr/>
          </p:nvSpPr>
          <p:spPr bwMode="gray">
            <a:xfrm>
              <a:off x="8178800" y="5573713"/>
              <a:ext cx="196850" cy="200025"/>
            </a:xfrm>
            <a:custGeom>
              <a:avLst/>
              <a:gdLst>
                <a:gd name="T0" fmla="*/ 0 w 107"/>
                <a:gd name="T1" fmla="*/ 89 h 106"/>
                <a:gd name="T2" fmla="*/ 9 w 107"/>
                <a:gd name="T3" fmla="*/ 97 h 106"/>
                <a:gd name="T4" fmla="*/ 15 w 107"/>
                <a:gd name="T5" fmla="*/ 97 h 106"/>
                <a:gd name="T6" fmla="*/ 32 w 107"/>
                <a:gd name="T7" fmla="*/ 105 h 106"/>
                <a:gd name="T8" fmla="*/ 49 w 107"/>
                <a:gd name="T9" fmla="*/ 97 h 106"/>
                <a:gd name="T10" fmla="*/ 56 w 107"/>
                <a:gd name="T11" fmla="*/ 80 h 106"/>
                <a:gd name="T12" fmla="*/ 65 w 107"/>
                <a:gd name="T13" fmla="*/ 65 h 106"/>
                <a:gd name="T14" fmla="*/ 81 w 107"/>
                <a:gd name="T15" fmla="*/ 49 h 106"/>
                <a:gd name="T16" fmla="*/ 89 w 107"/>
                <a:gd name="T17" fmla="*/ 49 h 106"/>
                <a:gd name="T18" fmla="*/ 81 w 107"/>
                <a:gd name="T19" fmla="*/ 40 h 106"/>
                <a:gd name="T20" fmla="*/ 106 w 107"/>
                <a:gd name="T21" fmla="*/ 17 h 106"/>
                <a:gd name="T22" fmla="*/ 106 w 107"/>
                <a:gd name="T23" fmla="*/ 8 h 106"/>
                <a:gd name="T24" fmla="*/ 97 w 107"/>
                <a:gd name="T25" fmla="*/ 8 h 106"/>
                <a:gd name="T26" fmla="*/ 97 w 107"/>
                <a:gd name="T27" fmla="*/ 0 h 106"/>
                <a:gd name="T28" fmla="*/ 89 w 107"/>
                <a:gd name="T29" fmla="*/ 8 h 106"/>
                <a:gd name="T30" fmla="*/ 89 w 107"/>
                <a:gd name="T31" fmla="*/ 0 h 106"/>
                <a:gd name="T32" fmla="*/ 81 w 107"/>
                <a:gd name="T33" fmla="*/ 0 h 106"/>
                <a:gd name="T34" fmla="*/ 72 w 107"/>
                <a:gd name="T35" fmla="*/ 0 h 106"/>
                <a:gd name="T36" fmla="*/ 72 w 107"/>
                <a:gd name="T37" fmla="*/ 17 h 106"/>
                <a:gd name="T38" fmla="*/ 65 w 107"/>
                <a:gd name="T39" fmla="*/ 17 h 106"/>
                <a:gd name="T40" fmla="*/ 56 w 107"/>
                <a:gd name="T41" fmla="*/ 33 h 106"/>
                <a:gd name="T42" fmla="*/ 24 w 107"/>
                <a:gd name="T43" fmla="*/ 55 h 106"/>
                <a:gd name="T44" fmla="*/ 0 w 107"/>
                <a:gd name="T45" fmla="*/ 89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7" h="106">
                  <a:moveTo>
                    <a:pt x="0" y="89"/>
                  </a:moveTo>
                  <a:lnTo>
                    <a:pt x="9" y="97"/>
                  </a:lnTo>
                  <a:lnTo>
                    <a:pt x="15" y="97"/>
                  </a:lnTo>
                  <a:lnTo>
                    <a:pt x="32" y="105"/>
                  </a:lnTo>
                  <a:lnTo>
                    <a:pt x="49" y="97"/>
                  </a:lnTo>
                  <a:lnTo>
                    <a:pt x="56" y="80"/>
                  </a:lnTo>
                  <a:lnTo>
                    <a:pt x="65" y="65"/>
                  </a:lnTo>
                  <a:lnTo>
                    <a:pt x="81" y="49"/>
                  </a:lnTo>
                  <a:lnTo>
                    <a:pt x="89" y="49"/>
                  </a:lnTo>
                  <a:lnTo>
                    <a:pt x="81" y="40"/>
                  </a:lnTo>
                  <a:lnTo>
                    <a:pt x="106" y="17"/>
                  </a:lnTo>
                  <a:lnTo>
                    <a:pt x="106" y="8"/>
                  </a:lnTo>
                  <a:lnTo>
                    <a:pt x="97" y="8"/>
                  </a:lnTo>
                  <a:lnTo>
                    <a:pt x="97" y="0"/>
                  </a:lnTo>
                  <a:lnTo>
                    <a:pt x="89" y="8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72" y="0"/>
                  </a:lnTo>
                  <a:lnTo>
                    <a:pt x="72" y="17"/>
                  </a:lnTo>
                  <a:lnTo>
                    <a:pt x="65" y="17"/>
                  </a:lnTo>
                  <a:lnTo>
                    <a:pt x="56" y="33"/>
                  </a:lnTo>
                  <a:lnTo>
                    <a:pt x="24" y="55"/>
                  </a:lnTo>
                  <a:lnTo>
                    <a:pt x="0" y="8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2" name="Freeform 283">
              <a:extLst>
                <a:ext uri="{FF2B5EF4-FFF2-40B4-BE49-F238E27FC236}">
                  <a16:creationId xmlns:a16="http://schemas.microsoft.com/office/drawing/2014/main" id="{FB0D7BC6-0C39-4773-96C9-080A2C0401D8}"/>
                </a:ext>
              </a:extLst>
            </p:cNvPr>
            <p:cNvSpPr>
              <a:spLocks/>
            </p:cNvSpPr>
            <p:nvPr/>
          </p:nvSpPr>
          <p:spPr bwMode="gray">
            <a:xfrm>
              <a:off x="6489700" y="4379913"/>
              <a:ext cx="258763" cy="269875"/>
            </a:xfrm>
            <a:custGeom>
              <a:avLst/>
              <a:gdLst>
                <a:gd name="T0" fmla="*/ 0 w 140"/>
                <a:gd name="T1" fmla="*/ 0 h 145"/>
                <a:gd name="T2" fmla="*/ 0 w 140"/>
                <a:gd name="T3" fmla="*/ 7 h 145"/>
                <a:gd name="T4" fmla="*/ 18 w 140"/>
                <a:gd name="T5" fmla="*/ 23 h 145"/>
                <a:gd name="T6" fmla="*/ 33 w 140"/>
                <a:gd name="T7" fmla="*/ 41 h 145"/>
                <a:gd name="T8" fmla="*/ 42 w 140"/>
                <a:gd name="T9" fmla="*/ 47 h 145"/>
                <a:gd name="T10" fmla="*/ 49 w 140"/>
                <a:gd name="T11" fmla="*/ 64 h 145"/>
                <a:gd name="T12" fmla="*/ 65 w 140"/>
                <a:gd name="T13" fmla="*/ 81 h 145"/>
                <a:gd name="T14" fmla="*/ 83 w 140"/>
                <a:gd name="T15" fmla="*/ 113 h 145"/>
                <a:gd name="T16" fmla="*/ 114 w 140"/>
                <a:gd name="T17" fmla="*/ 144 h 145"/>
                <a:gd name="T18" fmla="*/ 130 w 140"/>
                <a:gd name="T19" fmla="*/ 144 h 145"/>
                <a:gd name="T20" fmla="*/ 139 w 140"/>
                <a:gd name="T21" fmla="*/ 113 h 145"/>
                <a:gd name="T22" fmla="*/ 130 w 140"/>
                <a:gd name="T23" fmla="*/ 97 h 145"/>
                <a:gd name="T24" fmla="*/ 123 w 140"/>
                <a:gd name="T25" fmla="*/ 97 h 145"/>
                <a:gd name="T26" fmla="*/ 114 w 140"/>
                <a:gd name="T27" fmla="*/ 81 h 145"/>
                <a:gd name="T28" fmla="*/ 108 w 140"/>
                <a:gd name="T29" fmla="*/ 81 h 145"/>
                <a:gd name="T30" fmla="*/ 108 w 140"/>
                <a:gd name="T31" fmla="*/ 72 h 145"/>
                <a:gd name="T32" fmla="*/ 98 w 140"/>
                <a:gd name="T33" fmla="*/ 64 h 145"/>
                <a:gd name="T34" fmla="*/ 98 w 140"/>
                <a:gd name="T35" fmla="*/ 56 h 145"/>
                <a:gd name="T36" fmla="*/ 74 w 140"/>
                <a:gd name="T37" fmla="*/ 41 h 145"/>
                <a:gd name="T38" fmla="*/ 65 w 140"/>
                <a:gd name="T39" fmla="*/ 41 h 145"/>
                <a:gd name="T40" fmla="*/ 24 w 140"/>
                <a:gd name="T41" fmla="*/ 7 h 145"/>
                <a:gd name="T42" fmla="*/ 0 w 140"/>
                <a:gd name="T43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0" h="145">
                  <a:moveTo>
                    <a:pt x="0" y="0"/>
                  </a:moveTo>
                  <a:lnTo>
                    <a:pt x="0" y="7"/>
                  </a:lnTo>
                  <a:lnTo>
                    <a:pt x="18" y="23"/>
                  </a:lnTo>
                  <a:lnTo>
                    <a:pt x="33" y="41"/>
                  </a:lnTo>
                  <a:lnTo>
                    <a:pt x="42" y="47"/>
                  </a:lnTo>
                  <a:lnTo>
                    <a:pt x="49" y="64"/>
                  </a:lnTo>
                  <a:lnTo>
                    <a:pt x="65" y="81"/>
                  </a:lnTo>
                  <a:lnTo>
                    <a:pt x="83" y="113"/>
                  </a:lnTo>
                  <a:lnTo>
                    <a:pt x="114" y="144"/>
                  </a:lnTo>
                  <a:lnTo>
                    <a:pt x="130" y="144"/>
                  </a:lnTo>
                  <a:lnTo>
                    <a:pt x="139" y="113"/>
                  </a:lnTo>
                  <a:lnTo>
                    <a:pt x="130" y="97"/>
                  </a:lnTo>
                  <a:lnTo>
                    <a:pt x="123" y="97"/>
                  </a:lnTo>
                  <a:lnTo>
                    <a:pt x="114" y="81"/>
                  </a:lnTo>
                  <a:lnTo>
                    <a:pt x="108" y="81"/>
                  </a:lnTo>
                  <a:lnTo>
                    <a:pt x="108" y="72"/>
                  </a:lnTo>
                  <a:lnTo>
                    <a:pt x="98" y="64"/>
                  </a:lnTo>
                  <a:lnTo>
                    <a:pt x="98" y="56"/>
                  </a:lnTo>
                  <a:lnTo>
                    <a:pt x="74" y="41"/>
                  </a:lnTo>
                  <a:lnTo>
                    <a:pt x="65" y="41"/>
                  </a:lnTo>
                  <a:lnTo>
                    <a:pt x="24" y="7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3" name="Freeform 284">
              <a:extLst>
                <a:ext uri="{FF2B5EF4-FFF2-40B4-BE49-F238E27FC236}">
                  <a16:creationId xmlns:a16="http://schemas.microsoft.com/office/drawing/2014/main" id="{02511237-D5AA-43C4-B37A-01FBBBB72090}"/>
                </a:ext>
              </a:extLst>
            </p:cNvPr>
            <p:cNvSpPr>
              <a:spLocks/>
            </p:cNvSpPr>
            <p:nvPr/>
          </p:nvSpPr>
          <p:spPr bwMode="gray">
            <a:xfrm>
              <a:off x="6731000" y="4649788"/>
              <a:ext cx="214313" cy="65087"/>
            </a:xfrm>
            <a:custGeom>
              <a:avLst/>
              <a:gdLst>
                <a:gd name="T0" fmla="*/ 0 w 116"/>
                <a:gd name="T1" fmla="*/ 9 h 35"/>
                <a:gd name="T2" fmla="*/ 33 w 116"/>
                <a:gd name="T3" fmla="*/ 25 h 35"/>
                <a:gd name="T4" fmla="*/ 115 w 116"/>
                <a:gd name="T5" fmla="*/ 34 h 35"/>
                <a:gd name="T6" fmla="*/ 115 w 116"/>
                <a:gd name="T7" fmla="*/ 25 h 35"/>
                <a:gd name="T8" fmla="*/ 98 w 116"/>
                <a:gd name="T9" fmla="*/ 25 h 35"/>
                <a:gd name="T10" fmla="*/ 90 w 116"/>
                <a:gd name="T11" fmla="*/ 17 h 35"/>
                <a:gd name="T12" fmla="*/ 65 w 116"/>
                <a:gd name="T13" fmla="*/ 9 h 35"/>
                <a:gd name="T14" fmla="*/ 65 w 116"/>
                <a:gd name="T15" fmla="*/ 17 h 35"/>
                <a:gd name="T16" fmla="*/ 50 w 116"/>
                <a:gd name="T17" fmla="*/ 9 h 35"/>
                <a:gd name="T18" fmla="*/ 25 w 116"/>
                <a:gd name="T19" fmla="*/ 0 h 35"/>
                <a:gd name="T20" fmla="*/ 9 w 116"/>
                <a:gd name="T21" fmla="*/ 0 h 35"/>
                <a:gd name="T22" fmla="*/ 0 w 116"/>
                <a:gd name="T23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35">
                  <a:moveTo>
                    <a:pt x="0" y="9"/>
                  </a:moveTo>
                  <a:lnTo>
                    <a:pt x="33" y="25"/>
                  </a:lnTo>
                  <a:lnTo>
                    <a:pt x="115" y="34"/>
                  </a:lnTo>
                  <a:lnTo>
                    <a:pt x="115" y="25"/>
                  </a:lnTo>
                  <a:lnTo>
                    <a:pt x="98" y="25"/>
                  </a:lnTo>
                  <a:lnTo>
                    <a:pt x="90" y="17"/>
                  </a:lnTo>
                  <a:lnTo>
                    <a:pt x="65" y="9"/>
                  </a:lnTo>
                  <a:lnTo>
                    <a:pt x="65" y="17"/>
                  </a:lnTo>
                  <a:lnTo>
                    <a:pt x="50" y="9"/>
                  </a:lnTo>
                  <a:lnTo>
                    <a:pt x="25" y="0"/>
                  </a:lnTo>
                  <a:lnTo>
                    <a:pt x="9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4" name="Freeform 285">
              <a:extLst>
                <a:ext uri="{FF2B5EF4-FFF2-40B4-BE49-F238E27FC236}">
                  <a16:creationId xmlns:a16="http://schemas.microsoft.com/office/drawing/2014/main" id="{FE8384A9-0E4B-466B-A2F0-628A8A81A7B0}"/>
                </a:ext>
              </a:extLst>
            </p:cNvPr>
            <p:cNvSpPr>
              <a:spLocks/>
            </p:cNvSpPr>
            <p:nvPr/>
          </p:nvSpPr>
          <p:spPr bwMode="gray">
            <a:xfrm>
              <a:off x="6943725" y="4711700"/>
              <a:ext cx="31750" cy="3175"/>
            </a:xfrm>
            <a:custGeom>
              <a:avLst/>
              <a:gdLst>
                <a:gd name="T0" fmla="*/ 0 w 17"/>
                <a:gd name="T1" fmla="*/ 0 h 1"/>
                <a:gd name="T2" fmla="*/ 6 w 17"/>
                <a:gd name="T3" fmla="*/ 0 h 1"/>
                <a:gd name="T4" fmla="*/ 16 w 17"/>
                <a:gd name="T5" fmla="*/ 0 h 1"/>
                <a:gd name="T6" fmla="*/ 0 w 17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">
                  <a:moveTo>
                    <a:pt x="0" y="0"/>
                  </a:moveTo>
                  <a:lnTo>
                    <a:pt x="6" y="0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5" name="Freeform 286">
              <a:extLst>
                <a:ext uri="{FF2B5EF4-FFF2-40B4-BE49-F238E27FC236}">
                  <a16:creationId xmlns:a16="http://schemas.microsoft.com/office/drawing/2014/main" id="{1D7444F9-42A5-4924-942C-D71CE61D17DB}"/>
                </a:ext>
              </a:extLst>
            </p:cNvPr>
            <p:cNvSpPr>
              <a:spLocks/>
            </p:cNvSpPr>
            <p:nvPr/>
          </p:nvSpPr>
          <p:spPr bwMode="gray">
            <a:xfrm>
              <a:off x="6989763" y="4711700"/>
              <a:ext cx="180975" cy="33338"/>
            </a:xfrm>
            <a:custGeom>
              <a:avLst/>
              <a:gdLst>
                <a:gd name="T0" fmla="*/ 0 w 98"/>
                <a:gd name="T1" fmla="*/ 16 h 17"/>
                <a:gd name="T2" fmla="*/ 7 w 98"/>
                <a:gd name="T3" fmla="*/ 16 h 17"/>
                <a:gd name="T4" fmla="*/ 41 w 98"/>
                <a:gd name="T5" fmla="*/ 0 h 17"/>
                <a:gd name="T6" fmla="*/ 73 w 98"/>
                <a:gd name="T7" fmla="*/ 16 h 17"/>
                <a:gd name="T8" fmla="*/ 97 w 98"/>
                <a:gd name="T9" fmla="*/ 0 h 17"/>
                <a:gd name="T10" fmla="*/ 81 w 98"/>
                <a:gd name="T11" fmla="*/ 0 h 17"/>
                <a:gd name="T12" fmla="*/ 56 w 98"/>
                <a:gd name="T13" fmla="*/ 0 h 17"/>
                <a:gd name="T14" fmla="*/ 41 w 98"/>
                <a:gd name="T15" fmla="*/ 0 h 17"/>
                <a:gd name="T16" fmla="*/ 16 w 98"/>
                <a:gd name="T17" fmla="*/ 0 h 17"/>
                <a:gd name="T18" fmla="*/ 23 w 98"/>
                <a:gd name="T19" fmla="*/ 0 h 17"/>
                <a:gd name="T20" fmla="*/ 0 w 98"/>
                <a:gd name="T21" fmla="*/ 0 h 17"/>
                <a:gd name="T22" fmla="*/ 0 w 98"/>
                <a:gd name="T2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" h="17">
                  <a:moveTo>
                    <a:pt x="0" y="16"/>
                  </a:moveTo>
                  <a:lnTo>
                    <a:pt x="7" y="16"/>
                  </a:lnTo>
                  <a:lnTo>
                    <a:pt x="41" y="0"/>
                  </a:lnTo>
                  <a:lnTo>
                    <a:pt x="73" y="16"/>
                  </a:lnTo>
                  <a:lnTo>
                    <a:pt x="97" y="0"/>
                  </a:lnTo>
                  <a:lnTo>
                    <a:pt x="81" y="0"/>
                  </a:lnTo>
                  <a:lnTo>
                    <a:pt x="56" y="0"/>
                  </a:lnTo>
                  <a:lnTo>
                    <a:pt x="41" y="0"/>
                  </a:lnTo>
                  <a:lnTo>
                    <a:pt x="16" y="0"/>
                  </a:lnTo>
                  <a:lnTo>
                    <a:pt x="23" y="0"/>
                  </a:lnTo>
                  <a:lnTo>
                    <a:pt x="0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6" name="Freeform 287">
              <a:extLst>
                <a:ext uri="{FF2B5EF4-FFF2-40B4-BE49-F238E27FC236}">
                  <a16:creationId xmlns:a16="http://schemas.microsoft.com/office/drawing/2014/main" id="{ADEA2E6D-9166-45DF-9E72-684B07ECA3C4}"/>
                </a:ext>
              </a:extLst>
            </p:cNvPr>
            <p:cNvSpPr>
              <a:spLocks/>
            </p:cNvSpPr>
            <p:nvPr/>
          </p:nvSpPr>
          <p:spPr bwMode="gray">
            <a:xfrm>
              <a:off x="7045325" y="4745038"/>
              <a:ext cx="50800" cy="30162"/>
            </a:xfrm>
            <a:custGeom>
              <a:avLst/>
              <a:gdLst>
                <a:gd name="T0" fmla="*/ 0 w 26"/>
                <a:gd name="T1" fmla="*/ 0 h 17"/>
                <a:gd name="T2" fmla="*/ 17 w 26"/>
                <a:gd name="T3" fmla="*/ 16 h 17"/>
                <a:gd name="T4" fmla="*/ 25 w 26"/>
                <a:gd name="T5" fmla="*/ 16 h 17"/>
                <a:gd name="T6" fmla="*/ 17 w 26"/>
                <a:gd name="T7" fmla="*/ 0 h 17"/>
                <a:gd name="T8" fmla="*/ 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0" y="0"/>
                  </a:moveTo>
                  <a:lnTo>
                    <a:pt x="17" y="16"/>
                  </a:lnTo>
                  <a:lnTo>
                    <a:pt x="25" y="16"/>
                  </a:lnTo>
                  <a:lnTo>
                    <a:pt x="17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7" name="Freeform 288">
              <a:extLst>
                <a:ext uri="{FF2B5EF4-FFF2-40B4-BE49-F238E27FC236}">
                  <a16:creationId xmlns:a16="http://schemas.microsoft.com/office/drawing/2014/main" id="{6FDFE40E-DFEE-40EF-B461-CB3998F34735}"/>
                </a:ext>
              </a:extLst>
            </p:cNvPr>
            <p:cNvSpPr>
              <a:spLocks/>
            </p:cNvSpPr>
            <p:nvPr/>
          </p:nvSpPr>
          <p:spPr bwMode="gray">
            <a:xfrm>
              <a:off x="7151688" y="4711700"/>
              <a:ext cx="95250" cy="49213"/>
            </a:xfrm>
            <a:custGeom>
              <a:avLst/>
              <a:gdLst>
                <a:gd name="T0" fmla="*/ 0 w 51"/>
                <a:gd name="T1" fmla="*/ 25 h 26"/>
                <a:gd name="T2" fmla="*/ 18 w 51"/>
                <a:gd name="T3" fmla="*/ 25 h 26"/>
                <a:gd name="T4" fmla="*/ 50 w 51"/>
                <a:gd name="T5" fmla="*/ 0 h 26"/>
                <a:gd name="T6" fmla="*/ 25 w 51"/>
                <a:gd name="T7" fmla="*/ 0 h 26"/>
                <a:gd name="T8" fmla="*/ 9 w 51"/>
                <a:gd name="T9" fmla="*/ 16 h 26"/>
                <a:gd name="T10" fmla="*/ 0 w 51"/>
                <a:gd name="T11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26">
                  <a:moveTo>
                    <a:pt x="0" y="25"/>
                  </a:moveTo>
                  <a:lnTo>
                    <a:pt x="18" y="25"/>
                  </a:lnTo>
                  <a:lnTo>
                    <a:pt x="50" y="0"/>
                  </a:lnTo>
                  <a:lnTo>
                    <a:pt x="25" y="0"/>
                  </a:lnTo>
                  <a:lnTo>
                    <a:pt x="9" y="16"/>
                  </a:lnTo>
                  <a:lnTo>
                    <a:pt x="0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8" name="Freeform 289">
              <a:extLst>
                <a:ext uri="{FF2B5EF4-FFF2-40B4-BE49-F238E27FC236}">
                  <a16:creationId xmlns:a16="http://schemas.microsoft.com/office/drawing/2014/main" id="{6A8BCC8C-2265-49ED-A2B5-7F12AACF0050}"/>
                </a:ext>
              </a:extLst>
            </p:cNvPr>
            <p:cNvSpPr>
              <a:spLocks/>
            </p:cNvSpPr>
            <p:nvPr/>
          </p:nvSpPr>
          <p:spPr bwMode="gray">
            <a:xfrm>
              <a:off x="7408863" y="4638675"/>
              <a:ext cx="33337" cy="46038"/>
            </a:xfrm>
            <a:custGeom>
              <a:avLst/>
              <a:gdLst>
                <a:gd name="T0" fmla="*/ 0 w 17"/>
                <a:gd name="T1" fmla="*/ 24 h 25"/>
                <a:gd name="T2" fmla="*/ 16 w 17"/>
                <a:gd name="T3" fmla="*/ 7 h 25"/>
                <a:gd name="T4" fmla="*/ 16 w 17"/>
                <a:gd name="T5" fmla="*/ 0 h 25"/>
                <a:gd name="T6" fmla="*/ 0 w 17"/>
                <a:gd name="T7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5">
                  <a:moveTo>
                    <a:pt x="0" y="24"/>
                  </a:moveTo>
                  <a:lnTo>
                    <a:pt x="16" y="7"/>
                  </a:lnTo>
                  <a:lnTo>
                    <a:pt x="16" y="0"/>
                  </a:lnTo>
                  <a:lnTo>
                    <a:pt x="0" y="2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19" name="Freeform 290">
              <a:extLst>
                <a:ext uri="{FF2B5EF4-FFF2-40B4-BE49-F238E27FC236}">
                  <a16:creationId xmlns:a16="http://schemas.microsoft.com/office/drawing/2014/main" id="{994159B3-BE49-4FF6-993D-92C43F39D2DA}"/>
                </a:ext>
              </a:extLst>
            </p:cNvPr>
            <p:cNvSpPr>
              <a:spLocks/>
            </p:cNvSpPr>
            <p:nvPr/>
          </p:nvSpPr>
          <p:spPr bwMode="gray">
            <a:xfrm>
              <a:off x="6731000" y="4545013"/>
              <a:ext cx="36513" cy="49212"/>
            </a:xfrm>
            <a:custGeom>
              <a:avLst/>
              <a:gdLst>
                <a:gd name="T0" fmla="*/ 0 w 19"/>
                <a:gd name="T1" fmla="*/ 9 h 26"/>
                <a:gd name="T2" fmla="*/ 9 w 19"/>
                <a:gd name="T3" fmla="*/ 16 h 26"/>
                <a:gd name="T4" fmla="*/ 18 w 19"/>
                <a:gd name="T5" fmla="*/ 25 h 26"/>
                <a:gd name="T6" fmla="*/ 18 w 19"/>
                <a:gd name="T7" fmla="*/ 16 h 26"/>
                <a:gd name="T8" fmla="*/ 9 w 19"/>
                <a:gd name="T9" fmla="*/ 0 h 26"/>
                <a:gd name="T10" fmla="*/ 0 w 19"/>
                <a:gd name="T11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6">
                  <a:moveTo>
                    <a:pt x="0" y="9"/>
                  </a:moveTo>
                  <a:lnTo>
                    <a:pt x="9" y="16"/>
                  </a:lnTo>
                  <a:lnTo>
                    <a:pt x="18" y="25"/>
                  </a:lnTo>
                  <a:lnTo>
                    <a:pt x="18" y="16"/>
                  </a:lnTo>
                  <a:lnTo>
                    <a:pt x="9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0" name="Freeform 291">
              <a:extLst>
                <a:ext uri="{FF2B5EF4-FFF2-40B4-BE49-F238E27FC236}">
                  <a16:creationId xmlns:a16="http://schemas.microsoft.com/office/drawing/2014/main" id="{6F0AA320-276B-4A7C-AAB0-9A17A5C1EA4D}"/>
                </a:ext>
              </a:extLst>
            </p:cNvPr>
            <p:cNvSpPr>
              <a:spLocks/>
            </p:cNvSpPr>
            <p:nvPr/>
          </p:nvSpPr>
          <p:spPr bwMode="gray">
            <a:xfrm>
              <a:off x="6731000" y="4545013"/>
              <a:ext cx="36513" cy="49212"/>
            </a:xfrm>
            <a:custGeom>
              <a:avLst/>
              <a:gdLst>
                <a:gd name="T0" fmla="*/ 0 w 19"/>
                <a:gd name="T1" fmla="*/ 9 h 26"/>
                <a:gd name="T2" fmla="*/ 9 w 19"/>
                <a:gd name="T3" fmla="*/ 16 h 26"/>
                <a:gd name="T4" fmla="*/ 18 w 19"/>
                <a:gd name="T5" fmla="*/ 25 h 26"/>
                <a:gd name="T6" fmla="*/ 18 w 19"/>
                <a:gd name="T7" fmla="*/ 16 h 26"/>
                <a:gd name="T8" fmla="*/ 9 w 19"/>
                <a:gd name="T9" fmla="*/ 0 h 26"/>
                <a:gd name="T10" fmla="*/ 0 w 19"/>
                <a:gd name="T11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6">
                  <a:moveTo>
                    <a:pt x="0" y="9"/>
                  </a:moveTo>
                  <a:lnTo>
                    <a:pt x="9" y="16"/>
                  </a:lnTo>
                  <a:lnTo>
                    <a:pt x="18" y="25"/>
                  </a:lnTo>
                  <a:lnTo>
                    <a:pt x="18" y="16"/>
                  </a:lnTo>
                  <a:lnTo>
                    <a:pt x="9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1" name="Freeform 292">
              <a:extLst>
                <a:ext uri="{FF2B5EF4-FFF2-40B4-BE49-F238E27FC236}">
                  <a16:creationId xmlns:a16="http://schemas.microsoft.com/office/drawing/2014/main" id="{B1CF2C73-24DE-432A-B67D-91CC9C4AA079}"/>
                </a:ext>
              </a:extLst>
            </p:cNvPr>
            <p:cNvSpPr>
              <a:spLocks/>
            </p:cNvSpPr>
            <p:nvPr/>
          </p:nvSpPr>
          <p:spPr bwMode="gray">
            <a:xfrm>
              <a:off x="6777038" y="4575175"/>
              <a:ext cx="30162" cy="30163"/>
            </a:xfrm>
            <a:custGeom>
              <a:avLst/>
              <a:gdLst>
                <a:gd name="T0" fmla="*/ 0 w 17"/>
                <a:gd name="T1" fmla="*/ 16 h 17"/>
                <a:gd name="T2" fmla="*/ 16 w 17"/>
                <a:gd name="T3" fmla="*/ 16 h 17"/>
                <a:gd name="T4" fmla="*/ 16 w 17"/>
                <a:gd name="T5" fmla="*/ 0 h 17"/>
                <a:gd name="T6" fmla="*/ 0 w 17"/>
                <a:gd name="T7" fmla="*/ 0 h 17"/>
                <a:gd name="T8" fmla="*/ 0 w 17"/>
                <a:gd name="T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0" y="16"/>
                  </a:moveTo>
                  <a:lnTo>
                    <a:pt x="16" y="16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2" name="Freeform 293">
              <a:extLst>
                <a:ext uri="{FF2B5EF4-FFF2-40B4-BE49-F238E27FC236}">
                  <a16:creationId xmlns:a16="http://schemas.microsoft.com/office/drawing/2014/main" id="{9DAD14BC-42F1-44EB-B0C1-5C61B12E64C3}"/>
                </a:ext>
              </a:extLst>
            </p:cNvPr>
            <p:cNvSpPr>
              <a:spLocks/>
            </p:cNvSpPr>
            <p:nvPr/>
          </p:nvSpPr>
          <p:spPr bwMode="gray">
            <a:xfrm>
              <a:off x="7045325" y="4467225"/>
              <a:ext cx="155575" cy="182563"/>
            </a:xfrm>
            <a:custGeom>
              <a:avLst/>
              <a:gdLst>
                <a:gd name="T0" fmla="*/ 0 w 83"/>
                <a:gd name="T1" fmla="*/ 57 h 98"/>
                <a:gd name="T2" fmla="*/ 0 w 83"/>
                <a:gd name="T3" fmla="*/ 66 h 98"/>
                <a:gd name="T4" fmla="*/ 10 w 83"/>
                <a:gd name="T5" fmla="*/ 66 h 98"/>
                <a:gd name="T6" fmla="*/ 10 w 83"/>
                <a:gd name="T7" fmla="*/ 74 h 98"/>
                <a:gd name="T8" fmla="*/ 10 w 83"/>
                <a:gd name="T9" fmla="*/ 97 h 98"/>
                <a:gd name="T10" fmla="*/ 17 w 83"/>
                <a:gd name="T11" fmla="*/ 90 h 98"/>
                <a:gd name="T12" fmla="*/ 17 w 83"/>
                <a:gd name="T13" fmla="*/ 66 h 98"/>
                <a:gd name="T14" fmla="*/ 25 w 83"/>
                <a:gd name="T15" fmla="*/ 57 h 98"/>
                <a:gd name="T16" fmla="*/ 34 w 83"/>
                <a:gd name="T17" fmla="*/ 57 h 98"/>
                <a:gd name="T18" fmla="*/ 25 w 83"/>
                <a:gd name="T19" fmla="*/ 66 h 98"/>
                <a:gd name="T20" fmla="*/ 34 w 83"/>
                <a:gd name="T21" fmla="*/ 74 h 98"/>
                <a:gd name="T22" fmla="*/ 34 w 83"/>
                <a:gd name="T23" fmla="*/ 82 h 98"/>
                <a:gd name="T24" fmla="*/ 50 w 83"/>
                <a:gd name="T25" fmla="*/ 82 h 98"/>
                <a:gd name="T26" fmla="*/ 50 w 83"/>
                <a:gd name="T27" fmla="*/ 97 h 98"/>
                <a:gd name="T28" fmla="*/ 57 w 83"/>
                <a:gd name="T29" fmla="*/ 90 h 98"/>
                <a:gd name="T30" fmla="*/ 57 w 83"/>
                <a:gd name="T31" fmla="*/ 82 h 98"/>
                <a:gd name="T32" fmla="*/ 42 w 83"/>
                <a:gd name="T33" fmla="*/ 66 h 98"/>
                <a:gd name="T34" fmla="*/ 50 w 83"/>
                <a:gd name="T35" fmla="*/ 66 h 98"/>
                <a:gd name="T36" fmla="*/ 34 w 83"/>
                <a:gd name="T37" fmla="*/ 50 h 98"/>
                <a:gd name="T38" fmla="*/ 50 w 83"/>
                <a:gd name="T39" fmla="*/ 34 h 98"/>
                <a:gd name="T40" fmla="*/ 57 w 83"/>
                <a:gd name="T41" fmla="*/ 34 h 98"/>
                <a:gd name="T42" fmla="*/ 25 w 83"/>
                <a:gd name="T43" fmla="*/ 41 h 98"/>
                <a:gd name="T44" fmla="*/ 17 w 83"/>
                <a:gd name="T45" fmla="*/ 34 h 98"/>
                <a:gd name="T46" fmla="*/ 17 w 83"/>
                <a:gd name="T47" fmla="*/ 25 h 98"/>
                <a:gd name="T48" fmla="*/ 25 w 83"/>
                <a:gd name="T49" fmla="*/ 17 h 98"/>
                <a:gd name="T50" fmla="*/ 75 w 83"/>
                <a:gd name="T51" fmla="*/ 17 h 98"/>
                <a:gd name="T52" fmla="*/ 82 w 83"/>
                <a:gd name="T53" fmla="*/ 0 h 98"/>
                <a:gd name="T54" fmla="*/ 66 w 83"/>
                <a:gd name="T55" fmla="*/ 9 h 98"/>
                <a:gd name="T56" fmla="*/ 50 w 83"/>
                <a:gd name="T57" fmla="*/ 17 h 98"/>
                <a:gd name="T58" fmla="*/ 25 w 83"/>
                <a:gd name="T59" fmla="*/ 9 h 98"/>
                <a:gd name="T60" fmla="*/ 25 w 83"/>
                <a:gd name="T61" fmla="*/ 17 h 98"/>
                <a:gd name="T62" fmla="*/ 17 w 83"/>
                <a:gd name="T63" fmla="*/ 17 h 98"/>
                <a:gd name="T64" fmla="*/ 17 w 83"/>
                <a:gd name="T65" fmla="*/ 34 h 98"/>
                <a:gd name="T66" fmla="*/ 0 w 83"/>
                <a:gd name="T67" fmla="*/ 5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3" h="98">
                  <a:moveTo>
                    <a:pt x="0" y="57"/>
                  </a:moveTo>
                  <a:lnTo>
                    <a:pt x="0" y="66"/>
                  </a:lnTo>
                  <a:lnTo>
                    <a:pt x="10" y="66"/>
                  </a:lnTo>
                  <a:lnTo>
                    <a:pt x="10" y="74"/>
                  </a:lnTo>
                  <a:lnTo>
                    <a:pt x="10" y="97"/>
                  </a:lnTo>
                  <a:lnTo>
                    <a:pt x="17" y="90"/>
                  </a:lnTo>
                  <a:lnTo>
                    <a:pt x="17" y="66"/>
                  </a:lnTo>
                  <a:lnTo>
                    <a:pt x="25" y="57"/>
                  </a:lnTo>
                  <a:lnTo>
                    <a:pt x="34" y="57"/>
                  </a:lnTo>
                  <a:lnTo>
                    <a:pt x="25" y="66"/>
                  </a:lnTo>
                  <a:lnTo>
                    <a:pt x="34" y="74"/>
                  </a:lnTo>
                  <a:lnTo>
                    <a:pt x="34" y="82"/>
                  </a:lnTo>
                  <a:lnTo>
                    <a:pt x="50" y="82"/>
                  </a:lnTo>
                  <a:lnTo>
                    <a:pt x="50" y="97"/>
                  </a:lnTo>
                  <a:lnTo>
                    <a:pt x="57" y="90"/>
                  </a:lnTo>
                  <a:lnTo>
                    <a:pt x="57" y="82"/>
                  </a:lnTo>
                  <a:lnTo>
                    <a:pt x="42" y="66"/>
                  </a:lnTo>
                  <a:lnTo>
                    <a:pt x="50" y="66"/>
                  </a:lnTo>
                  <a:lnTo>
                    <a:pt x="34" y="50"/>
                  </a:lnTo>
                  <a:lnTo>
                    <a:pt x="50" y="34"/>
                  </a:lnTo>
                  <a:lnTo>
                    <a:pt x="57" y="34"/>
                  </a:lnTo>
                  <a:lnTo>
                    <a:pt x="25" y="41"/>
                  </a:lnTo>
                  <a:lnTo>
                    <a:pt x="17" y="34"/>
                  </a:lnTo>
                  <a:lnTo>
                    <a:pt x="17" y="25"/>
                  </a:lnTo>
                  <a:lnTo>
                    <a:pt x="25" y="17"/>
                  </a:lnTo>
                  <a:lnTo>
                    <a:pt x="75" y="17"/>
                  </a:lnTo>
                  <a:lnTo>
                    <a:pt x="82" y="0"/>
                  </a:lnTo>
                  <a:lnTo>
                    <a:pt x="66" y="9"/>
                  </a:lnTo>
                  <a:lnTo>
                    <a:pt x="50" y="17"/>
                  </a:lnTo>
                  <a:lnTo>
                    <a:pt x="25" y="9"/>
                  </a:lnTo>
                  <a:lnTo>
                    <a:pt x="25" y="17"/>
                  </a:lnTo>
                  <a:lnTo>
                    <a:pt x="17" y="17"/>
                  </a:lnTo>
                  <a:lnTo>
                    <a:pt x="17" y="34"/>
                  </a:lnTo>
                  <a:lnTo>
                    <a:pt x="0" y="5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3" name="Freeform 294">
              <a:extLst>
                <a:ext uri="{FF2B5EF4-FFF2-40B4-BE49-F238E27FC236}">
                  <a16:creationId xmlns:a16="http://schemas.microsoft.com/office/drawing/2014/main" id="{399EFCE5-D7BE-4A48-9BCB-CBF4EB985FEE}"/>
                </a:ext>
              </a:extLst>
            </p:cNvPr>
            <p:cNvSpPr>
              <a:spLocks/>
            </p:cNvSpPr>
            <p:nvPr/>
          </p:nvSpPr>
          <p:spPr bwMode="gray">
            <a:xfrm>
              <a:off x="7242175" y="4457700"/>
              <a:ext cx="34925" cy="76200"/>
            </a:xfrm>
            <a:custGeom>
              <a:avLst/>
              <a:gdLst>
                <a:gd name="T0" fmla="*/ 0 w 17"/>
                <a:gd name="T1" fmla="*/ 15 h 41"/>
                <a:gd name="T2" fmla="*/ 8 w 17"/>
                <a:gd name="T3" fmla="*/ 31 h 41"/>
                <a:gd name="T4" fmla="*/ 16 w 17"/>
                <a:gd name="T5" fmla="*/ 40 h 41"/>
                <a:gd name="T6" fmla="*/ 8 w 17"/>
                <a:gd name="T7" fmla="*/ 31 h 41"/>
                <a:gd name="T8" fmla="*/ 8 w 17"/>
                <a:gd name="T9" fmla="*/ 23 h 41"/>
                <a:gd name="T10" fmla="*/ 16 w 17"/>
                <a:gd name="T11" fmla="*/ 23 h 41"/>
                <a:gd name="T12" fmla="*/ 16 w 17"/>
                <a:gd name="T13" fmla="*/ 15 h 41"/>
                <a:gd name="T14" fmla="*/ 16 w 17"/>
                <a:gd name="T15" fmla="*/ 6 h 41"/>
                <a:gd name="T16" fmla="*/ 16 w 17"/>
                <a:gd name="T17" fmla="*/ 15 h 41"/>
                <a:gd name="T18" fmla="*/ 8 w 17"/>
                <a:gd name="T19" fmla="*/ 0 h 41"/>
                <a:gd name="T20" fmla="*/ 0 w 17"/>
                <a:gd name="T21" fmla="*/ 15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41">
                  <a:moveTo>
                    <a:pt x="0" y="15"/>
                  </a:moveTo>
                  <a:lnTo>
                    <a:pt x="8" y="31"/>
                  </a:lnTo>
                  <a:lnTo>
                    <a:pt x="16" y="40"/>
                  </a:lnTo>
                  <a:lnTo>
                    <a:pt x="8" y="31"/>
                  </a:lnTo>
                  <a:lnTo>
                    <a:pt x="8" y="23"/>
                  </a:lnTo>
                  <a:lnTo>
                    <a:pt x="16" y="23"/>
                  </a:lnTo>
                  <a:lnTo>
                    <a:pt x="16" y="15"/>
                  </a:lnTo>
                  <a:lnTo>
                    <a:pt x="16" y="6"/>
                  </a:lnTo>
                  <a:lnTo>
                    <a:pt x="16" y="15"/>
                  </a:lnTo>
                  <a:lnTo>
                    <a:pt x="8" y="0"/>
                  </a:lnTo>
                  <a:lnTo>
                    <a:pt x="0" y="1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4" name="Freeform 295">
              <a:extLst>
                <a:ext uri="{FF2B5EF4-FFF2-40B4-BE49-F238E27FC236}">
                  <a16:creationId xmlns:a16="http://schemas.microsoft.com/office/drawing/2014/main" id="{6B604586-01A0-4F58-8F70-66932C846931}"/>
                </a:ext>
              </a:extLst>
            </p:cNvPr>
            <p:cNvSpPr>
              <a:spLocks/>
            </p:cNvSpPr>
            <p:nvPr/>
          </p:nvSpPr>
          <p:spPr bwMode="gray">
            <a:xfrm>
              <a:off x="7215188" y="4591050"/>
              <a:ext cx="31750" cy="30163"/>
            </a:xfrm>
            <a:custGeom>
              <a:avLst/>
              <a:gdLst>
                <a:gd name="T0" fmla="*/ 0 w 17"/>
                <a:gd name="T1" fmla="*/ 0 h 17"/>
                <a:gd name="T2" fmla="*/ 16 w 17"/>
                <a:gd name="T3" fmla="*/ 16 h 17"/>
                <a:gd name="T4" fmla="*/ 16 w 17"/>
                <a:gd name="T5" fmla="*/ 0 h 17"/>
                <a:gd name="T6" fmla="*/ 0 w 17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lnTo>
                    <a:pt x="16" y="16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5" name="Freeform 296">
              <a:extLst>
                <a:ext uri="{FF2B5EF4-FFF2-40B4-BE49-F238E27FC236}">
                  <a16:creationId xmlns:a16="http://schemas.microsoft.com/office/drawing/2014/main" id="{244524B4-BC56-4A1F-9369-EA911A0D3265}"/>
                </a:ext>
              </a:extLst>
            </p:cNvPr>
            <p:cNvSpPr>
              <a:spLocks/>
            </p:cNvSpPr>
            <p:nvPr/>
          </p:nvSpPr>
          <p:spPr bwMode="gray">
            <a:xfrm>
              <a:off x="7258050" y="4575175"/>
              <a:ext cx="79375" cy="34925"/>
            </a:xfrm>
            <a:custGeom>
              <a:avLst/>
              <a:gdLst>
                <a:gd name="T0" fmla="*/ 0 w 42"/>
                <a:gd name="T1" fmla="*/ 9 h 18"/>
                <a:gd name="T2" fmla="*/ 41 w 42"/>
                <a:gd name="T3" fmla="*/ 17 h 18"/>
                <a:gd name="T4" fmla="*/ 32 w 42"/>
                <a:gd name="T5" fmla="*/ 9 h 18"/>
                <a:gd name="T6" fmla="*/ 25 w 42"/>
                <a:gd name="T7" fmla="*/ 0 h 18"/>
                <a:gd name="T8" fmla="*/ 7 w 42"/>
                <a:gd name="T9" fmla="*/ 0 h 18"/>
                <a:gd name="T10" fmla="*/ 0 w 42"/>
                <a:gd name="T1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8">
                  <a:moveTo>
                    <a:pt x="0" y="9"/>
                  </a:moveTo>
                  <a:lnTo>
                    <a:pt x="41" y="17"/>
                  </a:lnTo>
                  <a:lnTo>
                    <a:pt x="32" y="9"/>
                  </a:lnTo>
                  <a:lnTo>
                    <a:pt x="25" y="0"/>
                  </a:lnTo>
                  <a:lnTo>
                    <a:pt x="7" y="0"/>
                  </a:lnTo>
                  <a:lnTo>
                    <a:pt x="0" y="9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6" name="Freeform 297">
              <a:extLst>
                <a:ext uri="{FF2B5EF4-FFF2-40B4-BE49-F238E27FC236}">
                  <a16:creationId xmlns:a16="http://schemas.microsoft.com/office/drawing/2014/main" id="{55DD4D2E-03DF-48BA-AD3F-477F5B7F1F2A}"/>
                </a:ext>
              </a:extLst>
            </p:cNvPr>
            <p:cNvSpPr>
              <a:spLocks/>
            </p:cNvSpPr>
            <p:nvPr/>
          </p:nvSpPr>
          <p:spPr bwMode="gray">
            <a:xfrm>
              <a:off x="7078663" y="4062413"/>
              <a:ext cx="92075" cy="138112"/>
            </a:xfrm>
            <a:custGeom>
              <a:avLst/>
              <a:gdLst>
                <a:gd name="T0" fmla="*/ 0 w 50"/>
                <a:gd name="T1" fmla="*/ 31 h 73"/>
                <a:gd name="T2" fmla="*/ 0 w 50"/>
                <a:gd name="T3" fmla="*/ 47 h 73"/>
                <a:gd name="T4" fmla="*/ 8 w 50"/>
                <a:gd name="T5" fmla="*/ 55 h 73"/>
                <a:gd name="T6" fmla="*/ 8 w 50"/>
                <a:gd name="T7" fmla="*/ 65 h 73"/>
                <a:gd name="T8" fmla="*/ 17 w 50"/>
                <a:gd name="T9" fmla="*/ 65 h 73"/>
                <a:gd name="T10" fmla="*/ 25 w 50"/>
                <a:gd name="T11" fmla="*/ 65 h 73"/>
                <a:gd name="T12" fmla="*/ 33 w 50"/>
                <a:gd name="T13" fmla="*/ 72 h 73"/>
                <a:gd name="T14" fmla="*/ 33 w 50"/>
                <a:gd name="T15" fmla="*/ 65 h 73"/>
                <a:gd name="T16" fmla="*/ 40 w 50"/>
                <a:gd name="T17" fmla="*/ 72 h 73"/>
                <a:gd name="T18" fmla="*/ 49 w 50"/>
                <a:gd name="T19" fmla="*/ 72 h 73"/>
                <a:gd name="T20" fmla="*/ 40 w 50"/>
                <a:gd name="T21" fmla="*/ 65 h 73"/>
                <a:gd name="T22" fmla="*/ 49 w 50"/>
                <a:gd name="T23" fmla="*/ 65 h 73"/>
                <a:gd name="T24" fmla="*/ 33 w 50"/>
                <a:gd name="T25" fmla="*/ 55 h 73"/>
                <a:gd name="T26" fmla="*/ 25 w 50"/>
                <a:gd name="T27" fmla="*/ 65 h 73"/>
                <a:gd name="T28" fmla="*/ 17 w 50"/>
                <a:gd name="T29" fmla="*/ 47 h 73"/>
                <a:gd name="T30" fmla="*/ 33 w 50"/>
                <a:gd name="T31" fmla="*/ 24 h 73"/>
                <a:gd name="T32" fmla="*/ 25 w 50"/>
                <a:gd name="T33" fmla="*/ 15 h 73"/>
                <a:gd name="T34" fmla="*/ 33 w 50"/>
                <a:gd name="T35" fmla="*/ 0 h 73"/>
                <a:gd name="T36" fmla="*/ 25 w 50"/>
                <a:gd name="T37" fmla="*/ 7 h 73"/>
                <a:gd name="T38" fmla="*/ 8 w 50"/>
                <a:gd name="T39" fmla="*/ 0 h 73"/>
                <a:gd name="T40" fmla="*/ 0 w 50"/>
                <a:gd name="T41" fmla="*/ 3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0" h="73">
                  <a:moveTo>
                    <a:pt x="0" y="31"/>
                  </a:moveTo>
                  <a:lnTo>
                    <a:pt x="0" y="47"/>
                  </a:lnTo>
                  <a:lnTo>
                    <a:pt x="8" y="55"/>
                  </a:lnTo>
                  <a:lnTo>
                    <a:pt x="8" y="65"/>
                  </a:lnTo>
                  <a:lnTo>
                    <a:pt x="17" y="65"/>
                  </a:lnTo>
                  <a:lnTo>
                    <a:pt x="25" y="65"/>
                  </a:lnTo>
                  <a:lnTo>
                    <a:pt x="33" y="72"/>
                  </a:lnTo>
                  <a:lnTo>
                    <a:pt x="33" y="65"/>
                  </a:lnTo>
                  <a:lnTo>
                    <a:pt x="40" y="72"/>
                  </a:lnTo>
                  <a:lnTo>
                    <a:pt x="49" y="72"/>
                  </a:lnTo>
                  <a:lnTo>
                    <a:pt x="40" y="65"/>
                  </a:lnTo>
                  <a:lnTo>
                    <a:pt x="49" y="65"/>
                  </a:lnTo>
                  <a:lnTo>
                    <a:pt x="33" y="55"/>
                  </a:lnTo>
                  <a:lnTo>
                    <a:pt x="25" y="65"/>
                  </a:lnTo>
                  <a:lnTo>
                    <a:pt x="17" y="47"/>
                  </a:lnTo>
                  <a:lnTo>
                    <a:pt x="33" y="24"/>
                  </a:lnTo>
                  <a:lnTo>
                    <a:pt x="25" y="15"/>
                  </a:lnTo>
                  <a:lnTo>
                    <a:pt x="33" y="0"/>
                  </a:lnTo>
                  <a:lnTo>
                    <a:pt x="25" y="7"/>
                  </a:lnTo>
                  <a:lnTo>
                    <a:pt x="8" y="0"/>
                  </a:lnTo>
                  <a:lnTo>
                    <a:pt x="0" y="31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7" name="Freeform 298">
              <a:extLst>
                <a:ext uri="{FF2B5EF4-FFF2-40B4-BE49-F238E27FC236}">
                  <a16:creationId xmlns:a16="http://schemas.microsoft.com/office/drawing/2014/main" id="{2D3786C6-1A1D-429A-9819-123528CDAD00}"/>
                </a:ext>
              </a:extLst>
            </p:cNvPr>
            <p:cNvSpPr>
              <a:spLocks/>
            </p:cNvSpPr>
            <p:nvPr/>
          </p:nvSpPr>
          <p:spPr bwMode="gray">
            <a:xfrm>
              <a:off x="6999288" y="4243388"/>
              <a:ext cx="66675" cy="79375"/>
            </a:xfrm>
            <a:custGeom>
              <a:avLst/>
              <a:gdLst>
                <a:gd name="T0" fmla="*/ 0 w 35"/>
                <a:gd name="T1" fmla="*/ 40 h 41"/>
                <a:gd name="T2" fmla="*/ 34 w 35"/>
                <a:gd name="T3" fmla="*/ 8 h 41"/>
                <a:gd name="T4" fmla="*/ 34 w 35"/>
                <a:gd name="T5" fmla="*/ 0 h 41"/>
                <a:gd name="T6" fmla="*/ 0 w 35"/>
                <a:gd name="T7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41">
                  <a:moveTo>
                    <a:pt x="0" y="40"/>
                  </a:moveTo>
                  <a:lnTo>
                    <a:pt x="34" y="8"/>
                  </a:lnTo>
                  <a:lnTo>
                    <a:pt x="34" y="0"/>
                  </a:lnTo>
                  <a:lnTo>
                    <a:pt x="0" y="4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8" name="Freeform 299">
              <a:extLst>
                <a:ext uri="{FF2B5EF4-FFF2-40B4-BE49-F238E27FC236}">
                  <a16:creationId xmlns:a16="http://schemas.microsoft.com/office/drawing/2014/main" id="{4B542702-ADE0-437B-A28A-2A9B57A7DA91}"/>
                </a:ext>
              </a:extLst>
            </p:cNvPr>
            <p:cNvSpPr>
              <a:spLocks/>
            </p:cNvSpPr>
            <p:nvPr/>
          </p:nvSpPr>
          <p:spPr bwMode="gray">
            <a:xfrm>
              <a:off x="7078663" y="4197350"/>
              <a:ext cx="28575" cy="30163"/>
            </a:xfrm>
            <a:custGeom>
              <a:avLst/>
              <a:gdLst>
                <a:gd name="T0" fmla="*/ 0 w 18"/>
                <a:gd name="T1" fmla="*/ 0 h 17"/>
                <a:gd name="T2" fmla="*/ 17 w 18"/>
                <a:gd name="T3" fmla="*/ 16 h 17"/>
                <a:gd name="T4" fmla="*/ 17 w 18"/>
                <a:gd name="T5" fmla="*/ 8 h 17"/>
                <a:gd name="T6" fmla="*/ 17 w 18"/>
                <a:gd name="T7" fmla="*/ 0 h 17"/>
                <a:gd name="T8" fmla="*/ 0 w 1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7">
                  <a:moveTo>
                    <a:pt x="0" y="0"/>
                  </a:moveTo>
                  <a:lnTo>
                    <a:pt x="17" y="16"/>
                  </a:lnTo>
                  <a:lnTo>
                    <a:pt x="17" y="8"/>
                  </a:lnTo>
                  <a:lnTo>
                    <a:pt x="17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29" name="Freeform 300">
              <a:extLst>
                <a:ext uri="{FF2B5EF4-FFF2-40B4-BE49-F238E27FC236}">
                  <a16:creationId xmlns:a16="http://schemas.microsoft.com/office/drawing/2014/main" id="{7E0C00A4-7C98-41C0-B0D0-4CD53C18A3E2}"/>
                </a:ext>
              </a:extLst>
            </p:cNvPr>
            <p:cNvSpPr>
              <a:spLocks/>
            </p:cNvSpPr>
            <p:nvPr/>
          </p:nvSpPr>
          <p:spPr bwMode="gray">
            <a:xfrm>
              <a:off x="7185025" y="4208463"/>
              <a:ext cx="30163" cy="65087"/>
            </a:xfrm>
            <a:custGeom>
              <a:avLst/>
              <a:gdLst>
                <a:gd name="T0" fmla="*/ 0 w 17"/>
                <a:gd name="T1" fmla="*/ 0 h 33"/>
                <a:gd name="T2" fmla="*/ 7 w 17"/>
                <a:gd name="T3" fmla="*/ 7 h 33"/>
                <a:gd name="T4" fmla="*/ 0 w 17"/>
                <a:gd name="T5" fmla="*/ 17 h 33"/>
                <a:gd name="T6" fmla="*/ 0 w 17"/>
                <a:gd name="T7" fmla="*/ 25 h 33"/>
                <a:gd name="T8" fmla="*/ 0 w 17"/>
                <a:gd name="T9" fmla="*/ 32 h 33"/>
                <a:gd name="T10" fmla="*/ 7 w 17"/>
                <a:gd name="T11" fmla="*/ 32 h 33"/>
                <a:gd name="T12" fmla="*/ 7 w 17"/>
                <a:gd name="T13" fmla="*/ 17 h 33"/>
                <a:gd name="T14" fmla="*/ 16 w 17"/>
                <a:gd name="T15" fmla="*/ 17 h 33"/>
                <a:gd name="T16" fmla="*/ 7 w 17"/>
                <a:gd name="T17" fmla="*/ 7 h 33"/>
                <a:gd name="T18" fmla="*/ 7 w 17"/>
                <a:gd name="T19" fmla="*/ 0 h 33"/>
                <a:gd name="T20" fmla="*/ 0 w 17"/>
                <a:gd name="T21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33">
                  <a:moveTo>
                    <a:pt x="0" y="0"/>
                  </a:moveTo>
                  <a:lnTo>
                    <a:pt x="7" y="7"/>
                  </a:lnTo>
                  <a:lnTo>
                    <a:pt x="0" y="17"/>
                  </a:lnTo>
                  <a:lnTo>
                    <a:pt x="0" y="25"/>
                  </a:lnTo>
                  <a:lnTo>
                    <a:pt x="0" y="32"/>
                  </a:lnTo>
                  <a:lnTo>
                    <a:pt x="7" y="32"/>
                  </a:lnTo>
                  <a:lnTo>
                    <a:pt x="7" y="17"/>
                  </a:lnTo>
                  <a:lnTo>
                    <a:pt x="16" y="17"/>
                  </a:lnTo>
                  <a:lnTo>
                    <a:pt x="7" y="7"/>
                  </a:lnTo>
                  <a:lnTo>
                    <a:pt x="7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0" name="Freeform 301">
              <a:extLst>
                <a:ext uri="{FF2B5EF4-FFF2-40B4-BE49-F238E27FC236}">
                  <a16:creationId xmlns:a16="http://schemas.microsoft.com/office/drawing/2014/main" id="{F801F6DF-5F70-4CB2-904B-499D89F56D5D}"/>
                </a:ext>
              </a:extLst>
            </p:cNvPr>
            <p:cNvSpPr>
              <a:spLocks/>
            </p:cNvSpPr>
            <p:nvPr/>
          </p:nvSpPr>
          <p:spPr bwMode="gray">
            <a:xfrm>
              <a:off x="7124700" y="4225925"/>
              <a:ext cx="60325" cy="77788"/>
            </a:xfrm>
            <a:custGeom>
              <a:avLst/>
              <a:gdLst>
                <a:gd name="T0" fmla="*/ 0 w 34"/>
                <a:gd name="T1" fmla="*/ 18 h 42"/>
                <a:gd name="T2" fmla="*/ 8 w 34"/>
                <a:gd name="T3" fmla="*/ 18 h 42"/>
                <a:gd name="T4" fmla="*/ 8 w 34"/>
                <a:gd name="T5" fmla="*/ 25 h 42"/>
                <a:gd name="T6" fmla="*/ 15 w 34"/>
                <a:gd name="T7" fmla="*/ 41 h 42"/>
                <a:gd name="T8" fmla="*/ 15 w 34"/>
                <a:gd name="T9" fmla="*/ 34 h 42"/>
                <a:gd name="T10" fmla="*/ 15 w 34"/>
                <a:gd name="T11" fmla="*/ 25 h 42"/>
                <a:gd name="T12" fmla="*/ 33 w 34"/>
                <a:gd name="T13" fmla="*/ 34 h 42"/>
                <a:gd name="T14" fmla="*/ 33 w 34"/>
                <a:gd name="T15" fmla="*/ 25 h 42"/>
                <a:gd name="T16" fmla="*/ 24 w 34"/>
                <a:gd name="T17" fmla="*/ 25 h 42"/>
                <a:gd name="T18" fmla="*/ 24 w 34"/>
                <a:gd name="T19" fmla="*/ 10 h 42"/>
                <a:gd name="T20" fmla="*/ 15 w 34"/>
                <a:gd name="T21" fmla="*/ 18 h 42"/>
                <a:gd name="T22" fmla="*/ 15 w 34"/>
                <a:gd name="T23" fmla="*/ 10 h 42"/>
                <a:gd name="T24" fmla="*/ 8 w 34"/>
                <a:gd name="T25" fmla="*/ 0 h 42"/>
                <a:gd name="T26" fmla="*/ 0 w 34"/>
                <a:gd name="T27" fmla="*/ 0 h 42"/>
                <a:gd name="T28" fmla="*/ 0 w 34"/>
                <a:gd name="T29" fmla="*/ 1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" h="42">
                  <a:moveTo>
                    <a:pt x="0" y="18"/>
                  </a:moveTo>
                  <a:lnTo>
                    <a:pt x="8" y="18"/>
                  </a:lnTo>
                  <a:lnTo>
                    <a:pt x="8" y="25"/>
                  </a:lnTo>
                  <a:lnTo>
                    <a:pt x="15" y="41"/>
                  </a:lnTo>
                  <a:lnTo>
                    <a:pt x="15" y="34"/>
                  </a:lnTo>
                  <a:lnTo>
                    <a:pt x="15" y="25"/>
                  </a:lnTo>
                  <a:lnTo>
                    <a:pt x="33" y="34"/>
                  </a:lnTo>
                  <a:lnTo>
                    <a:pt x="33" y="25"/>
                  </a:lnTo>
                  <a:lnTo>
                    <a:pt x="24" y="25"/>
                  </a:lnTo>
                  <a:lnTo>
                    <a:pt x="24" y="10"/>
                  </a:lnTo>
                  <a:lnTo>
                    <a:pt x="15" y="18"/>
                  </a:lnTo>
                  <a:lnTo>
                    <a:pt x="15" y="1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1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1" name="Freeform 302">
              <a:extLst>
                <a:ext uri="{FF2B5EF4-FFF2-40B4-BE49-F238E27FC236}">
                  <a16:creationId xmlns:a16="http://schemas.microsoft.com/office/drawing/2014/main" id="{9D81AA03-20CC-480D-8839-2E6CDA3D6184}"/>
                </a:ext>
              </a:extLst>
            </p:cNvPr>
            <p:cNvSpPr>
              <a:spLocks/>
            </p:cNvSpPr>
            <p:nvPr/>
          </p:nvSpPr>
          <p:spPr bwMode="gray">
            <a:xfrm>
              <a:off x="7124700" y="4271963"/>
              <a:ext cx="103188" cy="107950"/>
            </a:xfrm>
            <a:custGeom>
              <a:avLst/>
              <a:gdLst>
                <a:gd name="T0" fmla="*/ 0 w 56"/>
                <a:gd name="T1" fmla="*/ 40 h 59"/>
                <a:gd name="T2" fmla="*/ 8 w 56"/>
                <a:gd name="T3" fmla="*/ 34 h 59"/>
                <a:gd name="T4" fmla="*/ 15 w 56"/>
                <a:gd name="T5" fmla="*/ 34 h 59"/>
                <a:gd name="T6" fmla="*/ 24 w 56"/>
                <a:gd name="T7" fmla="*/ 34 h 59"/>
                <a:gd name="T8" fmla="*/ 33 w 56"/>
                <a:gd name="T9" fmla="*/ 34 h 59"/>
                <a:gd name="T10" fmla="*/ 24 w 56"/>
                <a:gd name="T11" fmla="*/ 49 h 59"/>
                <a:gd name="T12" fmla="*/ 40 w 56"/>
                <a:gd name="T13" fmla="*/ 58 h 59"/>
                <a:gd name="T14" fmla="*/ 49 w 56"/>
                <a:gd name="T15" fmla="*/ 49 h 59"/>
                <a:gd name="T16" fmla="*/ 40 w 56"/>
                <a:gd name="T17" fmla="*/ 40 h 59"/>
                <a:gd name="T18" fmla="*/ 49 w 56"/>
                <a:gd name="T19" fmla="*/ 34 h 59"/>
                <a:gd name="T20" fmla="*/ 55 w 56"/>
                <a:gd name="T21" fmla="*/ 49 h 59"/>
                <a:gd name="T22" fmla="*/ 55 w 56"/>
                <a:gd name="T23" fmla="*/ 34 h 59"/>
                <a:gd name="T24" fmla="*/ 55 w 56"/>
                <a:gd name="T25" fmla="*/ 16 h 59"/>
                <a:gd name="T26" fmla="*/ 40 w 56"/>
                <a:gd name="T27" fmla="*/ 0 h 59"/>
                <a:gd name="T28" fmla="*/ 40 w 56"/>
                <a:gd name="T29" fmla="*/ 16 h 59"/>
                <a:gd name="T30" fmla="*/ 33 w 56"/>
                <a:gd name="T31" fmla="*/ 16 h 59"/>
                <a:gd name="T32" fmla="*/ 24 w 56"/>
                <a:gd name="T33" fmla="*/ 25 h 59"/>
                <a:gd name="T34" fmla="*/ 15 w 56"/>
                <a:gd name="T35" fmla="*/ 16 h 59"/>
                <a:gd name="T36" fmla="*/ 0 w 56"/>
                <a:gd name="T37" fmla="*/ 34 h 59"/>
                <a:gd name="T38" fmla="*/ 0 w 56"/>
                <a:gd name="T39" fmla="*/ 4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6" h="59">
                  <a:moveTo>
                    <a:pt x="0" y="40"/>
                  </a:moveTo>
                  <a:lnTo>
                    <a:pt x="8" y="34"/>
                  </a:lnTo>
                  <a:lnTo>
                    <a:pt x="15" y="34"/>
                  </a:lnTo>
                  <a:lnTo>
                    <a:pt x="24" y="34"/>
                  </a:lnTo>
                  <a:lnTo>
                    <a:pt x="33" y="34"/>
                  </a:lnTo>
                  <a:lnTo>
                    <a:pt x="24" y="49"/>
                  </a:lnTo>
                  <a:lnTo>
                    <a:pt x="40" y="58"/>
                  </a:lnTo>
                  <a:lnTo>
                    <a:pt x="49" y="49"/>
                  </a:lnTo>
                  <a:lnTo>
                    <a:pt x="40" y="40"/>
                  </a:lnTo>
                  <a:lnTo>
                    <a:pt x="49" y="34"/>
                  </a:lnTo>
                  <a:lnTo>
                    <a:pt x="55" y="49"/>
                  </a:lnTo>
                  <a:lnTo>
                    <a:pt x="55" y="34"/>
                  </a:lnTo>
                  <a:lnTo>
                    <a:pt x="55" y="16"/>
                  </a:lnTo>
                  <a:lnTo>
                    <a:pt x="40" y="0"/>
                  </a:lnTo>
                  <a:lnTo>
                    <a:pt x="40" y="16"/>
                  </a:lnTo>
                  <a:lnTo>
                    <a:pt x="33" y="16"/>
                  </a:lnTo>
                  <a:lnTo>
                    <a:pt x="24" y="25"/>
                  </a:lnTo>
                  <a:lnTo>
                    <a:pt x="15" y="16"/>
                  </a:lnTo>
                  <a:lnTo>
                    <a:pt x="0" y="34"/>
                  </a:lnTo>
                  <a:lnTo>
                    <a:pt x="0" y="4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2" name="Freeform 303">
              <a:extLst>
                <a:ext uri="{FF2B5EF4-FFF2-40B4-BE49-F238E27FC236}">
                  <a16:creationId xmlns:a16="http://schemas.microsoft.com/office/drawing/2014/main" id="{073CA68A-CADF-495C-9246-47CBCC62BA46}"/>
                </a:ext>
              </a:extLst>
            </p:cNvPr>
            <p:cNvSpPr>
              <a:spLocks/>
            </p:cNvSpPr>
            <p:nvPr/>
          </p:nvSpPr>
          <p:spPr bwMode="gray">
            <a:xfrm>
              <a:off x="7739063" y="4605338"/>
              <a:ext cx="106362" cy="63500"/>
            </a:xfrm>
            <a:custGeom>
              <a:avLst/>
              <a:gdLst>
                <a:gd name="T0" fmla="*/ 0 w 57"/>
                <a:gd name="T1" fmla="*/ 16 h 33"/>
                <a:gd name="T2" fmla="*/ 16 w 57"/>
                <a:gd name="T3" fmla="*/ 32 h 33"/>
                <a:gd name="T4" fmla="*/ 34 w 57"/>
                <a:gd name="T5" fmla="*/ 32 h 33"/>
                <a:gd name="T6" fmla="*/ 49 w 57"/>
                <a:gd name="T7" fmla="*/ 23 h 33"/>
                <a:gd name="T8" fmla="*/ 56 w 57"/>
                <a:gd name="T9" fmla="*/ 8 h 33"/>
                <a:gd name="T10" fmla="*/ 56 w 57"/>
                <a:gd name="T11" fmla="*/ 0 h 33"/>
                <a:gd name="T12" fmla="*/ 49 w 57"/>
                <a:gd name="T13" fmla="*/ 0 h 33"/>
                <a:gd name="T14" fmla="*/ 49 w 57"/>
                <a:gd name="T15" fmla="*/ 16 h 33"/>
                <a:gd name="T16" fmla="*/ 41 w 57"/>
                <a:gd name="T17" fmla="*/ 16 h 33"/>
                <a:gd name="T18" fmla="*/ 34 w 57"/>
                <a:gd name="T19" fmla="*/ 16 h 33"/>
                <a:gd name="T20" fmla="*/ 0 w 57"/>
                <a:gd name="T21" fmla="*/ 1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33">
                  <a:moveTo>
                    <a:pt x="0" y="16"/>
                  </a:moveTo>
                  <a:lnTo>
                    <a:pt x="16" y="32"/>
                  </a:lnTo>
                  <a:lnTo>
                    <a:pt x="34" y="32"/>
                  </a:lnTo>
                  <a:lnTo>
                    <a:pt x="49" y="23"/>
                  </a:lnTo>
                  <a:lnTo>
                    <a:pt x="56" y="8"/>
                  </a:lnTo>
                  <a:lnTo>
                    <a:pt x="56" y="0"/>
                  </a:lnTo>
                  <a:lnTo>
                    <a:pt x="49" y="0"/>
                  </a:lnTo>
                  <a:lnTo>
                    <a:pt x="49" y="16"/>
                  </a:lnTo>
                  <a:lnTo>
                    <a:pt x="41" y="16"/>
                  </a:lnTo>
                  <a:lnTo>
                    <a:pt x="34" y="16"/>
                  </a:lnTo>
                  <a:lnTo>
                    <a:pt x="0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3" name="Freeform 304">
              <a:extLst>
                <a:ext uri="{FF2B5EF4-FFF2-40B4-BE49-F238E27FC236}">
                  <a16:creationId xmlns:a16="http://schemas.microsoft.com/office/drawing/2014/main" id="{94149195-396E-4056-8087-8D00D8B003FD}"/>
                </a:ext>
              </a:extLst>
            </p:cNvPr>
            <p:cNvSpPr>
              <a:spLocks/>
            </p:cNvSpPr>
            <p:nvPr/>
          </p:nvSpPr>
          <p:spPr bwMode="gray">
            <a:xfrm>
              <a:off x="7816850" y="4591050"/>
              <a:ext cx="44450" cy="30163"/>
            </a:xfrm>
            <a:custGeom>
              <a:avLst/>
              <a:gdLst>
                <a:gd name="T0" fmla="*/ 0 w 25"/>
                <a:gd name="T1" fmla="*/ 0 h 17"/>
                <a:gd name="T2" fmla="*/ 15 w 25"/>
                <a:gd name="T3" fmla="*/ 8 h 17"/>
                <a:gd name="T4" fmla="*/ 24 w 25"/>
                <a:gd name="T5" fmla="*/ 16 h 17"/>
                <a:gd name="T6" fmla="*/ 24 w 25"/>
                <a:gd name="T7" fmla="*/ 8 h 17"/>
                <a:gd name="T8" fmla="*/ 0 w 25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7">
                  <a:moveTo>
                    <a:pt x="0" y="0"/>
                  </a:moveTo>
                  <a:lnTo>
                    <a:pt x="15" y="8"/>
                  </a:lnTo>
                  <a:lnTo>
                    <a:pt x="24" y="16"/>
                  </a:lnTo>
                  <a:lnTo>
                    <a:pt x="24" y="8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4" name="Freeform 305">
              <a:extLst>
                <a:ext uri="{FF2B5EF4-FFF2-40B4-BE49-F238E27FC236}">
                  <a16:creationId xmlns:a16="http://schemas.microsoft.com/office/drawing/2014/main" id="{22A6AB33-131C-4AE4-B242-7721618A1F3E}"/>
                </a:ext>
              </a:extLst>
            </p:cNvPr>
            <p:cNvSpPr>
              <a:spLocks/>
            </p:cNvSpPr>
            <p:nvPr/>
          </p:nvSpPr>
          <p:spPr bwMode="gray">
            <a:xfrm>
              <a:off x="7902575" y="4638675"/>
              <a:ext cx="34925" cy="46038"/>
            </a:xfrm>
            <a:custGeom>
              <a:avLst/>
              <a:gdLst>
                <a:gd name="T0" fmla="*/ 0 w 18"/>
                <a:gd name="T1" fmla="*/ 0 h 25"/>
                <a:gd name="T2" fmla="*/ 8 w 18"/>
                <a:gd name="T3" fmla="*/ 24 h 25"/>
                <a:gd name="T4" fmla="*/ 17 w 18"/>
                <a:gd name="T5" fmla="*/ 16 h 25"/>
                <a:gd name="T6" fmla="*/ 0 w 18"/>
                <a:gd name="T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5">
                  <a:moveTo>
                    <a:pt x="0" y="0"/>
                  </a:moveTo>
                  <a:lnTo>
                    <a:pt x="8" y="24"/>
                  </a:lnTo>
                  <a:lnTo>
                    <a:pt x="17" y="16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5" name="Freeform 306">
              <a:extLst>
                <a:ext uri="{FF2B5EF4-FFF2-40B4-BE49-F238E27FC236}">
                  <a16:creationId xmlns:a16="http://schemas.microsoft.com/office/drawing/2014/main" id="{7789079A-AA7B-4A37-9AAB-1659748AC358}"/>
                </a:ext>
              </a:extLst>
            </p:cNvPr>
            <p:cNvSpPr>
              <a:spLocks/>
            </p:cNvSpPr>
            <p:nvPr/>
          </p:nvSpPr>
          <p:spPr bwMode="gray">
            <a:xfrm>
              <a:off x="8008938" y="4724400"/>
              <a:ext cx="30162" cy="31750"/>
            </a:xfrm>
            <a:custGeom>
              <a:avLst/>
              <a:gdLst>
                <a:gd name="T0" fmla="*/ 0 w 17"/>
                <a:gd name="T1" fmla="*/ 0 h 17"/>
                <a:gd name="T2" fmla="*/ 0 w 17"/>
                <a:gd name="T3" fmla="*/ 16 h 17"/>
                <a:gd name="T4" fmla="*/ 16 w 17"/>
                <a:gd name="T5" fmla="*/ 16 h 17"/>
                <a:gd name="T6" fmla="*/ 0 w 17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lnTo>
                    <a:pt x="0" y="16"/>
                  </a:lnTo>
                  <a:lnTo>
                    <a:pt x="16" y="16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6" name="Freeform 307">
              <a:extLst>
                <a:ext uri="{FF2B5EF4-FFF2-40B4-BE49-F238E27FC236}">
                  <a16:creationId xmlns:a16="http://schemas.microsoft.com/office/drawing/2014/main" id="{568A8ED8-81AA-468E-B469-1C154895DFB1}"/>
                </a:ext>
              </a:extLst>
            </p:cNvPr>
            <p:cNvSpPr>
              <a:spLocks/>
            </p:cNvSpPr>
            <p:nvPr/>
          </p:nvSpPr>
          <p:spPr bwMode="gray">
            <a:xfrm>
              <a:off x="433388" y="3965575"/>
              <a:ext cx="33337" cy="34925"/>
            </a:xfrm>
            <a:custGeom>
              <a:avLst/>
              <a:gdLst>
                <a:gd name="T0" fmla="*/ 0 w 17"/>
                <a:gd name="T1" fmla="*/ 0 h 17"/>
                <a:gd name="T2" fmla="*/ 16 w 17"/>
                <a:gd name="T3" fmla="*/ 16 h 17"/>
                <a:gd name="T4" fmla="*/ 16 w 17"/>
                <a:gd name="T5" fmla="*/ 0 h 17"/>
                <a:gd name="T6" fmla="*/ 0 w 17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lnTo>
                    <a:pt x="16" y="16"/>
                  </a:lnTo>
                  <a:lnTo>
                    <a:pt x="16" y="0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7" name="Line 308">
              <a:extLst>
                <a:ext uri="{FF2B5EF4-FFF2-40B4-BE49-F238E27FC236}">
                  <a16:creationId xmlns:a16="http://schemas.microsoft.com/office/drawing/2014/main" id="{DDC36889-A564-4981-85B8-F2AEA1D5306A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476250" y="3984625"/>
              <a:ext cx="17463" cy="14288"/>
            </a:xfrm>
            <a:prstGeom prst="line">
              <a:avLst/>
            </a:prstGeom>
            <a:grpFill/>
            <a:ln w="6350" cmpd="sng">
              <a:solidFill>
                <a:schemeClr val="bg2"/>
              </a:solidFill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8" name="Line 309">
              <a:extLst>
                <a:ext uri="{FF2B5EF4-FFF2-40B4-BE49-F238E27FC236}">
                  <a16:creationId xmlns:a16="http://schemas.microsoft.com/office/drawing/2014/main" id="{0B3D1A65-3091-427D-BEEE-8F2580C4C5C7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508000" y="3998913"/>
              <a:ext cx="15875" cy="17462"/>
            </a:xfrm>
            <a:prstGeom prst="line">
              <a:avLst/>
            </a:prstGeom>
            <a:grpFill/>
            <a:ln w="6350" cmpd="sng">
              <a:solidFill>
                <a:schemeClr val="bg2"/>
              </a:solidFill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39" name="Freeform 310">
              <a:extLst>
                <a:ext uri="{FF2B5EF4-FFF2-40B4-BE49-F238E27FC236}">
                  <a16:creationId xmlns:a16="http://schemas.microsoft.com/office/drawing/2014/main" id="{BEFC14A8-276D-43E7-91BF-3A9D711FF12A}"/>
                </a:ext>
              </a:extLst>
            </p:cNvPr>
            <p:cNvSpPr>
              <a:spLocks/>
            </p:cNvSpPr>
            <p:nvPr/>
          </p:nvSpPr>
          <p:spPr bwMode="gray">
            <a:xfrm>
              <a:off x="523875" y="4016375"/>
              <a:ext cx="28575" cy="49213"/>
            </a:xfrm>
            <a:custGeom>
              <a:avLst/>
              <a:gdLst>
                <a:gd name="T0" fmla="*/ 8 w 17"/>
                <a:gd name="T1" fmla="*/ 0 h 26"/>
                <a:gd name="T2" fmla="*/ 0 w 17"/>
                <a:gd name="T3" fmla="*/ 9 h 26"/>
                <a:gd name="T4" fmla="*/ 8 w 17"/>
                <a:gd name="T5" fmla="*/ 25 h 26"/>
                <a:gd name="T6" fmla="*/ 16 w 17"/>
                <a:gd name="T7" fmla="*/ 15 h 26"/>
                <a:gd name="T8" fmla="*/ 8 w 1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6">
                  <a:moveTo>
                    <a:pt x="8" y="0"/>
                  </a:moveTo>
                  <a:lnTo>
                    <a:pt x="0" y="9"/>
                  </a:lnTo>
                  <a:lnTo>
                    <a:pt x="8" y="25"/>
                  </a:lnTo>
                  <a:lnTo>
                    <a:pt x="16" y="15"/>
                  </a:lnTo>
                  <a:lnTo>
                    <a:pt x="8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0" name="Freeform 311">
              <a:extLst>
                <a:ext uri="{FF2B5EF4-FFF2-40B4-BE49-F238E27FC236}">
                  <a16:creationId xmlns:a16="http://schemas.microsoft.com/office/drawing/2014/main" id="{8D740390-10E6-4111-93F5-4F87E0A00379}"/>
                </a:ext>
              </a:extLst>
            </p:cNvPr>
            <p:cNvSpPr>
              <a:spLocks/>
            </p:cNvSpPr>
            <p:nvPr/>
          </p:nvSpPr>
          <p:spPr bwMode="gray">
            <a:xfrm>
              <a:off x="4867275" y="5213350"/>
              <a:ext cx="61913" cy="61913"/>
            </a:xfrm>
            <a:custGeom>
              <a:avLst/>
              <a:gdLst>
                <a:gd name="T0" fmla="*/ 32 w 33"/>
                <a:gd name="T1" fmla="*/ 15 h 33"/>
                <a:gd name="T2" fmla="*/ 23 w 33"/>
                <a:gd name="T3" fmla="*/ 25 h 33"/>
                <a:gd name="T4" fmla="*/ 8 w 33"/>
                <a:gd name="T5" fmla="*/ 32 h 33"/>
                <a:gd name="T6" fmla="*/ 0 w 33"/>
                <a:gd name="T7" fmla="*/ 25 h 33"/>
                <a:gd name="T8" fmla="*/ 16 w 33"/>
                <a:gd name="T9" fmla="*/ 0 h 33"/>
                <a:gd name="T10" fmla="*/ 23 w 33"/>
                <a:gd name="T11" fmla="*/ 7 h 33"/>
                <a:gd name="T12" fmla="*/ 32 w 33"/>
                <a:gd name="T13" fmla="*/ 1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33">
                  <a:moveTo>
                    <a:pt x="32" y="15"/>
                  </a:moveTo>
                  <a:lnTo>
                    <a:pt x="23" y="25"/>
                  </a:lnTo>
                  <a:lnTo>
                    <a:pt x="8" y="32"/>
                  </a:lnTo>
                  <a:lnTo>
                    <a:pt x="0" y="25"/>
                  </a:lnTo>
                  <a:lnTo>
                    <a:pt x="16" y="0"/>
                  </a:lnTo>
                  <a:lnTo>
                    <a:pt x="23" y="7"/>
                  </a:lnTo>
                  <a:lnTo>
                    <a:pt x="32" y="1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1" name="Line 312">
              <a:extLst>
                <a:ext uri="{FF2B5EF4-FFF2-40B4-BE49-F238E27FC236}">
                  <a16:creationId xmlns:a16="http://schemas.microsoft.com/office/drawing/2014/main" id="{4FBC7C5C-B532-4A90-B9F8-AEB87C68A0C3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6927850" y="3965575"/>
              <a:ext cx="15875" cy="0"/>
            </a:xfrm>
            <a:prstGeom prst="line">
              <a:avLst/>
            </a:prstGeom>
            <a:grpFill/>
            <a:ln w="6350" cmpd="sng">
              <a:solidFill>
                <a:schemeClr val="bg2"/>
              </a:solidFill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2" name="Freeform 313">
              <a:extLst>
                <a:ext uri="{FF2B5EF4-FFF2-40B4-BE49-F238E27FC236}">
                  <a16:creationId xmlns:a16="http://schemas.microsoft.com/office/drawing/2014/main" id="{BCBB7F1D-1E30-44C4-91D0-1FABABB3329D}"/>
                </a:ext>
              </a:extLst>
            </p:cNvPr>
            <p:cNvSpPr>
              <a:spLocks/>
            </p:cNvSpPr>
            <p:nvPr/>
          </p:nvSpPr>
          <p:spPr bwMode="gray">
            <a:xfrm>
              <a:off x="4687888" y="3390900"/>
              <a:ext cx="44450" cy="96838"/>
            </a:xfrm>
            <a:custGeom>
              <a:avLst/>
              <a:gdLst>
                <a:gd name="T0" fmla="*/ 0 w 25"/>
                <a:gd name="T1" fmla="*/ 0 h 51"/>
                <a:gd name="T2" fmla="*/ 9 w 25"/>
                <a:gd name="T3" fmla="*/ 0 h 51"/>
                <a:gd name="T4" fmla="*/ 15 w 25"/>
                <a:gd name="T5" fmla="*/ 9 h 51"/>
                <a:gd name="T6" fmla="*/ 15 w 25"/>
                <a:gd name="T7" fmla="*/ 17 h 51"/>
                <a:gd name="T8" fmla="*/ 24 w 25"/>
                <a:gd name="T9" fmla="*/ 25 h 51"/>
                <a:gd name="T10" fmla="*/ 24 w 25"/>
                <a:gd name="T11" fmla="*/ 34 h 51"/>
                <a:gd name="T12" fmla="*/ 9 w 25"/>
                <a:gd name="T13" fmla="*/ 50 h 51"/>
                <a:gd name="T14" fmla="*/ 0 w 25"/>
                <a:gd name="T15" fmla="*/ 41 h 51"/>
                <a:gd name="T16" fmla="*/ 0 w 25"/>
                <a:gd name="T17" fmla="*/ 9 h 51"/>
                <a:gd name="T18" fmla="*/ 0 w 25"/>
                <a:gd name="T1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1">
                  <a:moveTo>
                    <a:pt x="0" y="0"/>
                  </a:moveTo>
                  <a:lnTo>
                    <a:pt x="9" y="0"/>
                  </a:lnTo>
                  <a:lnTo>
                    <a:pt x="15" y="9"/>
                  </a:lnTo>
                  <a:lnTo>
                    <a:pt x="15" y="17"/>
                  </a:lnTo>
                  <a:lnTo>
                    <a:pt x="24" y="25"/>
                  </a:lnTo>
                  <a:lnTo>
                    <a:pt x="24" y="34"/>
                  </a:lnTo>
                  <a:lnTo>
                    <a:pt x="9" y="50"/>
                  </a:lnTo>
                  <a:lnTo>
                    <a:pt x="0" y="41"/>
                  </a:lnTo>
                  <a:lnTo>
                    <a:pt x="0" y="9"/>
                  </a:lnTo>
                  <a:lnTo>
                    <a:pt x="0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3" name="Freeform 314">
              <a:extLst>
                <a:ext uri="{FF2B5EF4-FFF2-40B4-BE49-F238E27FC236}">
                  <a16:creationId xmlns:a16="http://schemas.microsoft.com/office/drawing/2014/main" id="{7E5952B6-50E5-425B-9EFB-4957B3C69208}"/>
                </a:ext>
              </a:extLst>
            </p:cNvPr>
            <p:cNvSpPr>
              <a:spLocks/>
            </p:cNvSpPr>
            <p:nvPr/>
          </p:nvSpPr>
          <p:spPr bwMode="gray">
            <a:xfrm>
              <a:off x="4760913" y="3335338"/>
              <a:ext cx="152400" cy="106362"/>
            </a:xfrm>
            <a:custGeom>
              <a:avLst/>
              <a:gdLst>
                <a:gd name="T0" fmla="*/ 81 w 82"/>
                <a:gd name="T1" fmla="*/ 6 h 57"/>
                <a:gd name="T2" fmla="*/ 81 w 82"/>
                <a:gd name="T3" fmla="*/ 16 h 57"/>
                <a:gd name="T4" fmla="*/ 74 w 82"/>
                <a:gd name="T5" fmla="*/ 16 h 57"/>
                <a:gd name="T6" fmla="*/ 66 w 82"/>
                <a:gd name="T7" fmla="*/ 31 h 57"/>
                <a:gd name="T8" fmla="*/ 74 w 82"/>
                <a:gd name="T9" fmla="*/ 40 h 57"/>
                <a:gd name="T10" fmla="*/ 58 w 82"/>
                <a:gd name="T11" fmla="*/ 40 h 57"/>
                <a:gd name="T12" fmla="*/ 49 w 82"/>
                <a:gd name="T13" fmla="*/ 48 h 57"/>
                <a:gd name="T14" fmla="*/ 41 w 82"/>
                <a:gd name="T15" fmla="*/ 56 h 57"/>
                <a:gd name="T16" fmla="*/ 24 w 82"/>
                <a:gd name="T17" fmla="*/ 48 h 57"/>
                <a:gd name="T18" fmla="*/ 9 w 82"/>
                <a:gd name="T19" fmla="*/ 48 h 57"/>
                <a:gd name="T20" fmla="*/ 9 w 82"/>
                <a:gd name="T21" fmla="*/ 40 h 57"/>
                <a:gd name="T22" fmla="*/ 0 w 82"/>
                <a:gd name="T23" fmla="*/ 31 h 57"/>
                <a:gd name="T24" fmla="*/ 9 w 82"/>
                <a:gd name="T25" fmla="*/ 25 h 57"/>
                <a:gd name="T26" fmla="*/ 0 w 82"/>
                <a:gd name="T27" fmla="*/ 6 h 57"/>
                <a:gd name="T28" fmla="*/ 0 w 82"/>
                <a:gd name="T29" fmla="*/ 0 h 57"/>
                <a:gd name="T30" fmla="*/ 9 w 82"/>
                <a:gd name="T31" fmla="*/ 6 h 57"/>
                <a:gd name="T32" fmla="*/ 16 w 82"/>
                <a:gd name="T33" fmla="*/ 6 h 57"/>
                <a:gd name="T34" fmla="*/ 41 w 82"/>
                <a:gd name="T35" fmla="*/ 16 h 57"/>
                <a:gd name="T36" fmla="*/ 58 w 82"/>
                <a:gd name="T37" fmla="*/ 0 h 57"/>
                <a:gd name="T38" fmla="*/ 81 w 82"/>
                <a:gd name="T39" fmla="*/ 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2" h="57">
                  <a:moveTo>
                    <a:pt x="81" y="6"/>
                  </a:moveTo>
                  <a:lnTo>
                    <a:pt x="81" y="16"/>
                  </a:lnTo>
                  <a:lnTo>
                    <a:pt x="74" y="16"/>
                  </a:lnTo>
                  <a:lnTo>
                    <a:pt x="66" y="31"/>
                  </a:lnTo>
                  <a:lnTo>
                    <a:pt x="74" y="40"/>
                  </a:lnTo>
                  <a:lnTo>
                    <a:pt x="58" y="40"/>
                  </a:lnTo>
                  <a:lnTo>
                    <a:pt x="49" y="48"/>
                  </a:lnTo>
                  <a:lnTo>
                    <a:pt x="41" y="56"/>
                  </a:lnTo>
                  <a:lnTo>
                    <a:pt x="24" y="48"/>
                  </a:lnTo>
                  <a:lnTo>
                    <a:pt x="9" y="48"/>
                  </a:lnTo>
                  <a:lnTo>
                    <a:pt x="9" y="40"/>
                  </a:lnTo>
                  <a:lnTo>
                    <a:pt x="0" y="31"/>
                  </a:lnTo>
                  <a:lnTo>
                    <a:pt x="9" y="25"/>
                  </a:lnTo>
                  <a:lnTo>
                    <a:pt x="0" y="6"/>
                  </a:lnTo>
                  <a:lnTo>
                    <a:pt x="0" y="0"/>
                  </a:lnTo>
                  <a:lnTo>
                    <a:pt x="9" y="6"/>
                  </a:lnTo>
                  <a:lnTo>
                    <a:pt x="16" y="6"/>
                  </a:lnTo>
                  <a:lnTo>
                    <a:pt x="41" y="16"/>
                  </a:lnTo>
                  <a:lnTo>
                    <a:pt x="58" y="0"/>
                  </a:lnTo>
                  <a:lnTo>
                    <a:pt x="81" y="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4" name="Freeform 315">
              <a:extLst>
                <a:ext uri="{FF2B5EF4-FFF2-40B4-BE49-F238E27FC236}">
                  <a16:creationId xmlns:a16="http://schemas.microsoft.com/office/drawing/2014/main" id="{28101C98-3993-4E11-957E-7DE6D2ADC979}"/>
                </a:ext>
              </a:extLst>
            </p:cNvPr>
            <p:cNvSpPr>
              <a:spLocks/>
            </p:cNvSpPr>
            <p:nvPr/>
          </p:nvSpPr>
          <p:spPr bwMode="gray">
            <a:xfrm>
              <a:off x="4611688" y="3182938"/>
              <a:ext cx="150812" cy="106362"/>
            </a:xfrm>
            <a:custGeom>
              <a:avLst/>
              <a:gdLst>
                <a:gd name="T0" fmla="*/ 33 w 82"/>
                <a:gd name="T1" fmla="*/ 56 h 57"/>
                <a:gd name="T2" fmla="*/ 50 w 82"/>
                <a:gd name="T3" fmla="*/ 47 h 57"/>
                <a:gd name="T4" fmla="*/ 65 w 82"/>
                <a:gd name="T5" fmla="*/ 47 h 57"/>
                <a:gd name="T6" fmla="*/ 74 w 82"/>
                <a:gd name="T7" fmla="*/ 16 h 57"/>
                <a:gd name="T8" fmla="*/ 81 w 82"/>
                <a:gd name="T9" fmla="*/ 16 h 57"/>
                <a:gd name="T10" fmla="*/ 74 w 82"/>
                <a:gd name="T11" fmla="*/ 7 h 57"/>
                <a:gd name="T12" fmla="*/ 56 w 82"/>
                <a:gd name="T13" fmla="*/ 0 h 57"/>
                <a:gd name="T14" fmla="*/ 25 w 82"/>
                <a:gd name="T15" fmla="*/ 16 h 57"/>
                <a:gd name="T16" fmla="*/ 10 w 82"/>
                <a:gd name="T17" fmla="*/ 16 h 57"/>
                <a:gd name="T18" fmla="*/ 0 w 82"/>
                <a:gd name="T19" fmla="*/ 32 h 57"/>
                <a:gd name="T20" fmla="*/ 0 w 82"/>
                <a:gd name="T21" fmla="*/ 40 h 57"/>
                <a:gd name="T22" fmla="*/ 25 w 82"/>
                <a:gd name="T23" fmla="*/ 56 h 57"/>
                <a:gd name="T24" fmla="*/ 33 w 82"/>
                <a:gd name="T25" fmla="*/ 5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57">
                  <a:moveTo>
                    <a:pt x="33" y="56"/>
                  </a:moveTo>
                  <a:lnTo>
                    <a:pt x="50" y="47"/>
                  </a:lnTo>
                  <a:lnTo>
                    <a:pt x="65" y="47"/>
                  </a:lnTo>
                  <a:lnTo>
                    <a:pt x="74" y="16"/>
                  </a:lnTo>
                  <a:lnTo>
                    <a:pt x="81" y="16"/>
                  </a:lnTo>
                  <a:lnTo>
                    <a:pt x="74" y="7"/>
                  </a:lnTo>
                  <a:lnTo>
                    <a:pt x="56" y="0"/>
                  </a:lnTo>
                  <a:lnTo>
                    <a:pt x="25" y="16"/>
                  </a:lnTo>
                  <a:lnTo>
                    <a:pt x="10" y="16"/>
                  </a:lnTo>
                  <a:lnTo>
                    <a:pt x="0" y="32"/>
                  </a:lnTo>
                  <a:lnTo>
                    <a:pt x="0" y="40"/>
                  </a:lnTo>
                  <a:lnTo>
                    <a:pt x="25" y="56"/>
                  </a:lnTo>
                  <a:lnTo>
                    <a:pt x="33" y="5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5" name="Freeform 316">
              <a:extLst>
                <a:ext uri="{FF2B5EF4-FFF2-40B4-BE49-F238E27FC236}">
                  <a16:creationId xmlns:a16="http://schemas.microsoft.com/office/drawing/2014/main" id="{FF53044A-6724-4799-993C-3868383FA2BB}"/>
                </a:ext>
              </a:extLst>
            </p:cNvPr>
            <p:cNvSpPr>
              <a:spLocks/>
            </p:cNvSpPr>
            <p:nvPr/>
          </p:nvSpPr>
          <p:spPr bwMode="gray">
            <a:xfrm>
              <a:off x="4549775" y="3243263"/>
              <a:ext cx="65088" cy="46037"/>
            </a:xfrm>
            <a:custGeom>
              <a:avLst/>
              <a:gdLst>
                <a:gd name="T0" fmla="*/ 32 w 33"/>
                <a:gd name="T1" fmla="*/ 8 h 25"/>
                <a:gd name="T2" fmla="*/ 25 w 33"/>
                <a:gd name="T3" fmla="*/ 8 h 25"/>
                <a:gd name="T4" fmla="*/ 17 w 33"/>
                <a:gd name="T5" fmla="*/ 24 h 25"/>
                <a:gd name="T6" fmla="*/ 8 w 33"/>
                <a:gd name="T7" fmla="*/ 24 h 25"/>
                <a:gd name="T8" fmla="*/ 0 w 33"/>
                <a:gd name="T9" fmla="*/ 24 h 25"/>
                <a:gd name="T10" fmla="*/ 0 w 33"/>
                <a:gd name="T11" fmla="*/ 15 h 25"/>
                <a:gd name="T12" fmla="*/ 0 w 33"/>
                <a:gd name="T13" fmla="*/ 8 h 25"/>
                <a:gd name="T14" fmla="*/ 32 w 33"/>
                <a:gd name="T15" fmla="*/ 0 h 25"/>
                <a:gd name="T16" fmla="*/ 32 w 33"/>
                <a:gd name="T1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5">
                  <a:moveTo>
                    <a:pt x="32" y="8"/>
                  </a:moveTo>
                  <a:lnTo>
                    <a:pt x="25" y="8"/>
                  </a:lnTo>
                  <a:lnTo>
                    <a:pt x="17" y="24"/>
                  </a:lnTo>
                  <a:lnTo>
                    <a:pt x="8" y="24"/>
                  </a:lnTo>
                  <a:lnTo>
                    <a:pt x="0" y="24"/>
                  </a:lnTo>
                  <a:lnTo>
                    <a:pt x="0" y="15"/>
                  </a:lnTo>
                  <a:lnTo>
                    <a:pt x="0" y="8"/>
                  </a:lnTo>
                  <a:lnTo>
                    <a:pt x="32" y="0"/>
                  </a:lnTo>
                  <a:lnTo>
                    <a:pt x="32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6" name="Freeform 317">
              <a:extLst>
                <a:ext uri="{FF2B5EF4-FFF2-40B4-BE49-F238E27FC236}">
                  <a16:creationId xmlns:a16="http://schemas.microsoft.com/office/drawing/2014/main" id="{5F030A7A-9273-4F77-9187-A6791615A990}"/>
                </a:ext>
              </a:extLst>
            </p:cNvPr>
            <p:cNvSpPr>
              <a:spLocks/>
            </p:cNvSpPr>
            <p:nvPr/>
          </p:nvSpPr>
          <p:spPr bwMode="gray">
            <a:xfrm>
              <a:off x="4549775" y="3255963"/>
              <a:ext cx="138113" cy="139700"/>
            </a:xfrm>
            <a:custGeom>
              <a:avLst/>
              <a:gdLst>
                <a:gd name="T0" fmla="*/ 32 w 74"/>
                <a:gd name="T1" fmla="*/ 0 h 73"/>
                <a:gd name="T2" fmla="*/ 57 w 74"/>
                <a:gd name="T3" fmla="*/ 16 h 73"/>
                <a:gd name="T4" fmla="*/ 65 w 74"/>
                <a:gd name="T5" fmla="*/ 16 h 73"/>
                <a:gd name="T6" fmla="*/ 73 w 74"/>
                <a:gd name="T7" fmla="*/ 25 h 73"/>
                <a:gd name="T8" fmla="*/ 73 w 74"/>
                <a:gd name="T9" fmla="*/ 32 h 73"/>
                <a:gd name="T10" fmla="*/ 65 w 74"/>
                <a:gd name="T11" fmla="*/ 32 h 73"/>
                <a:gd name="T12" fmla="*/ 65 w 74"/>
                <a:gd name="T13" fmla="*/ 25 h 73"/>
                <a:gd name="T14" fmla="*/ 42 w 74"/>
                <a:gd name="T15" fmla="*/ 16 h 73"/>
                <a:gd name="T16" fmla="*/ 32 w 74"/>
                <a:gd name="T17" fmla="*/ 25 h 73"/>
                <a:gd name="T18" fmla="*/ 32 w 74"/>
                <a:gd name="T19" fmla="*/ 16 h 73"/>
                <a:gd name="T20" fmla="*/ 25 w 74"/>
                <a:gd name="T21" fmla="*/ 25 h 73"/>
                <a:gd name="T22" fmla="*/ 32 w 74"/>
                <a:gd name="T23" fmla="*/ 32 h 73"/>
                <a:gd name="T24" fmla="*/ 48 w 74"/>
                <a:gd name="T25" fmla="*/ 57 h 73"/>
                <a:gd name="T26" fmla="*/ 57 w 74"/>
                <a:gd name="T27" fmla="*/ 66 h 73"/>
                <a:gd name="T28" fmla="*/ 57 w 74"/>
                <a:gd name="T29" fmla="*/ 72 h 73"/>
                <a:gd name="T30" fmla="*/ 42 w 74"/>
                <a:gd name="T31" fmla="*/ 57 h 73"/>
                <a:gd name="T32" fmla="*/ 32 w 74"/>
                <a:gd name="T33" fmla="*/ 57 h 73"/>
                <a:gd name="T34" fmla="*/ 17 w 74"/>
                <a:gd name="T35" fmla="*/ 41 h 73"/>
                <a:gd name="T36" fmla="*/ 17 w 74"/>
                <a:gd name="T37" fmla="*/ 25 h 73"/>
                <a:gd name="T38" fmla="*/ 8 w 74"/>
                <a:gd name="T39" fmla="*/ 25 h 73"/>
                <a:gd name="T40" fmla="*/ 0 w 74"/>
                <a:gd name="T41" fmla="*/ 32 h 73"/>
                <a:gd name="T42" fmla="*/ 0 w 74"/>
                <a:gd name="T43" fmla="*/ 16 h 73"/>
                <a:gd name="T44" fmla="*/ 17 w 74"/>
                <a:gd name="T45" fmla="*/ 16 h 73"/>
                <a:gd name="T46" fmla="*/ 25 w 74"/>
                <a:gd name="T47" fmla="*/ 0 h 73"/>
                <a:gd name="T48" fmla="*/ 32 w 74"/>
                <a:gd name="T4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4" h="73">
                  <a:moveTo>
                    <a:pt x="32" y="0"/>
                  </a:moveTo>
                  <a:lnTo>
                    <a:pt x="57" y="16"/>
                  </a:lnTo>
                  <a:lnTo>
                    <a:pt x="65" y="16"/>
                  </a:lnTo>
                  <a:lnTo>
                    <a:pt x="73" y="25"/>
                  </a:lnTo>
                  <a:lnTo>
                    <a:pt x="73" y="32"/>
                  </a:lnTo>
                  <a:lnTo>
                    <a:pt x="65" y="32"/>
                  </a:lnTo>
                  <a:lnTo>
                    <a:pt x="65" y="25"/>
                  </a:lnTo>
                  <a:lnTo>
                    <a:pt x="42" y="16"/>
                  </a:lnTo>
                  <a:lnTo>
                    <a:pt x="32" y="25"/>
                  </a:lnTo>
                  <a:lnTo>
                    <a:pt x="32" y="16"/>
                  </a:lnTo>
                  <a:lnTo>
                    <a:pt x="25" y="25"/>
                  </a:lnTo>
                  <a:lnTo>
                    <a:pt x="32" y="32"/>
                  </a:lnTo>
                  <a:lnTo>
                    <a:pt x="48" y="57"/>
                  </a:lnTo>
                  <a:lnTo>
                    <a:pt x="57" y="66"/>
                  </a:lnTo>
                  <a:lnTo>
                    <a:pt x="57" y="72"/>
                  </a:lnTo>
                  <a:lnTo>
                    <a:pt x="42" y="57"/>
                  </a:lnTo>
                  <a:lnTo>
                    <a:pt x="32" y="57"/>
                  </a:lnTo>
                  <a:lnTo>
                    <a:pt x="17" y="41"/>
                  </a:lnTo>
                  <a:lnTo>
                    <a:pt x="17" y="25"/>
                  </a:lnTo>
                  <a:lnTo>
                    <a:pt x="8" y="25"/>
                  </a:lnTo>
                  <a:lnTo>
                    <a:pt x="0" y="32"/>
                  </a:lnTo>
                  <a:lnTo>
                    <a:pt x="0" y="16"/>
                  </a:lnTo>
                  <a:lnTo>
                    <a:pt x="17" y="16"/>
                  </a:lnTo>
                  <a:lnTo>
                    <a:pt x="25" y="0"/>
                  </a:lnTo>
                  <a:lnTo>
                    <a:pt x="32" y="0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7" name="Freeform 318">
              <a:extLst>
                <a:ext uri="{FF2B5EF4-FFF2-40B4-BE49-F238E27FC236}">
                  <a16:creationId xmlns:a16="http://schemas.microsoft.com/office/drawing/2014/main" id="{7E113C71-B0EB-47A6-AA43-AD147EE60BD1}"/>
                </a:ext>
              </a:extLst>
            </p:cNvPr>
            <p:cNvSpPr>
              <a:spLocks/>
            </p:cNvSpPr>
            <p:nvPr/>
          </p:nvSpPr>
          <p:spPr bwMode="gray">
            <a:xfrm>
              <a:off x="4656138" y="3363913"/>
              <a:ext cx="49212" cy="47625"/>
            </a:xfrm>
            <a:custGeom>
              <a:avLst/>
              <a:gdLst>
                <a:gd name="T0" fmla="*/ 0 w 26"/>
                <a:gd name="T1" fmla="*/ 15 h 25"/>
                <a:gd name="T2" fmla="*/ 16 w 26"/>
                <a:gd name="T3" fmla="*/ 24 h 25"/>
                <a:gd name="T4" fmla="*/ 16 w 26"/>
                <a:gd name="T5" fmla="*/ 15 h 25"/>
                <a:gd name="T6" fmla="*/ 25 w 26"/>
                <a:gd name="T7" fmla="*/ 15 h 25"/>
                <a:gd name="T8" fmla="*/ 25 w 26"/>
                <a:gd name="T9" fmla="*/ 9 h 25"/>
                <a:gd name="T10" fmla="*/ 16 w 26"/>
                <a:gd name="T11" fmla="*/ 0 h 25"/>
                <a:gd name="T12" fmla="*/ 8 w 26"/>
                <a:gd name="T13" fmla="*/ 0 h 25"/>
                <a:gd name="T14" fmla="*/ 0 w 26"/>
                <a:gd name="T15" fmla="*/ 9 h 25"/>
                <a:gd name="T16" fmla="*/ 0 w 26"/>
                <a:gd name="T17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5">
                  <a:moveTo>
                    <a:pt x="0" y="15"/>
                  </a:moveTo>
                  <a:lnTo>
                    <a:pt x="16" y="24"/>
                  </a:lnTo>
                  <a:lnTo>
                    <a:pt x="16" y="15"/>
                  </a:lnTo>
                  <a:lnTo>
                    <a:pt x="25" y="15"/>
                  </a:lnTo>
                  <a:lnTo>
                    <a:pt x="25" y="9"/>
                  </a:lnTo>
                  <a:lnTo>
                    <a:pt x="16" y="0"/>
                  </a:lnTo>
                  <a:lnTo>
                    <a:pt x="8" y="0"/>
                  </a:lnTo>
                  <a:lnTo>
                    <a:pt x="0" y="9"/>
                  </a:lnTo>
                  <a:lnTo>
                    <a:pt x="0" y="1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8" name="Freeform 319">
              <a:extLst>
                <a:ext uri="{FF2B5EF4-FFF2-40B4-BE49-F238E27FC236}">
                  <a16:creationId xmlns:a16="http://schemas.microsoft.com/office/drawing/2014/main" id="{A655287A-A00F-4AFD-8CEC-6A366E1FC300}"/>
                </a:ext>
              </a:extLst>
            </p:cNvPr>
            <p:cNvSpPr>
              <a:spLocks/>
            </p:cNvSpPr>
            <p:nvPr/>
          </p:nvSpPr>
          <p:spPr bwMode="gray">
            <a:xfrm>
              <a:off x="4672013" y="3270250"/>
              <a:ext cx="109537" cy="141288"/>
            </a:xfrm>
            <a:custGeom>
              <a:avLst/>
              <a:gdLst>
                <a:gd name="T0" fmla="*/ 8 w 58"/>
                <a:gd name="T1" fmla="*/ 25 h 75"/>
                <a:gd name="T2" fmla="*/ 8 w 58"/>
                <a:gd name="T3" fmla="*/ 18 h 75"/>
                <a:gd name="T4" fmla="*/ 0 w 58"/>
                <a:gd name="T5" fmla="*/ 9 h 75"/>
                <a:gd name="T6" fmla="*/ 17 w 58"/>
                <a:gd name="T7" fmla="*/ 0 h 75"/>
                <a:gd name="T8" fmla="*/ 32 w 58"/>
                <a:gd name="T9" fmla="*/ 25 h 75"/>
                <a:gd name="T10" fmla="*/ 48 w 58"/>
                <a:gd name="T11" fmla="*/ 25 h 75"/>
                <a:gd name="T12" fmla="*/ 48 w 58"/>
                <a:gd name="T13" fmla="*/ 34 h 75"/>
                <a:gd name="T14" fmla="*/ 48 w 58"/>
                <a:gd name="T15" fmla="*/ 40 h 75"/>
                <a:gd name="T16" fmla="*/ 57 w 58"/>
                <a:gd name="T17" fmla="*/ 59 h 75"/>
                <a:gd name="T18" fmla="*/ 48 w 58"/>
                <a:gd name="T19" fmla="*/ 65 h 75"/>
                <a:gd name="T20" fmla="*/ 32 w 58"/>
                <a:gd name="T21" fmla="*/ 65 h 75"/>
                <a:gd name="T22" fmla="*/ 23 w 58"/>
                <a:gd name="T23" fmla="*/ 74 h 75"/>
                <a:gd name="T24" fmla="*/ 17 w 58"/>
                <a:gd name="T25" fmla="*/ 65 h 75"/>
                <a:gd name="T26" fmla="*/ 17 w 58"/>
                <a:gd name="T27" fmla="*/ 59 h 75"/>
                <a:gd name="T28" fmla="*/ 8 w 58"/>
                <a:gd name="T29" fmla="*/ 50 h 75"/>
                <a:gd name="T30" fmla="*/ 8 w 58"/>
                <a:gd name="T31" fmla="*/ 2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75">
                  <a:moveTo>
                    <a:pt x="8" y="25"/>
                  </a:moveTo>
                  <a:lnTo>
                    <a:pt x="8" y="18"/>
                  </a:lnTo>
                  <a:lnTo>
                    <a:pt x="0" y="9"/>
                  </a:lnTo>
                  <a:lnTo>
                    <a:pt x="17" y="0"/>
                  </a:lnTo>
                  <a:lnTo>
                    <a:pt x="32" y="25"/>
                  </a:lnTo>
                  <a:lnTo>
                    <a:pt x="48" y="25"/>
                  </a:lnTo>
                  <a:lnTo>
                    <a:pt x="48" y="34"/>
                  </a:lnTo>
                  <a:lnTo>
                    <a:pt x="48" y="40"/>
                  </a:lnTo>
                  <a:lnTo>
                    <a:pt x="57" y="59"/>
                  </a:lnTo>
                  <a:lnTo>
                    <a:pt x="48" y="65"/>
                  </a:lnTo>
                  <a:lnTo>
                    <a:pt x="32" y="65"/>
                  </a:lnTo>
                  <a:lnTo>
                    <a:pt x="23" y="74"/>
                  </a:lnTo>
                  <a:lnTo>
                    <a:pt x="17" y="65"/>
                  </a:lnTo>
                  <a:lnTo>
                    <a:pt x="17" y="59"/>
                  </a:lnTo>
                  <a:lnTo>
                    <a:pt x="8" y="50"/>
                  </a:lnTo>
                  <a:lnTo>
                    <a:pt x="8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49" name="Freeform 320">
              <a:extLst>
                <a:ext uri="{FF2B5EF4-FFF2-40B4-BE49-F238E27FC236}">
                  <a16:creationId xmlns:a16="http://schemas.microsoft.com/office/drawing/2014/main" id="{BB9F5A73-F37E-49D8-BA3D-541260A4F79B}"/>
                </a:ext>
              </a:extLst>
            </p:cNvPr>
            <p:cNvSpPr>
              <a:spLocks/>
            </p:cNvSpPr>
            <p:nvPr/>
          </p:nvSpPr>
          <p:spPr bwMode="gray">
            <a:xfrm>
              <a:off x="4716463" y="3390900"/>
              <a:ext cx="65087" cy="50800"/>
            </a:xfrm>
            <a:custGeom>
              <a:avLst/>
              <a:gdLst>
                <a:gd name="T0" fmla="*/ 9 w 35"/>
                <a:gd name="T1" fmla="*/ 25 h 26"/>
                <a:gd name="T2" fmla="*/ 0 w 35"/>
                <a:gd name="T3" fmla="*/ 17 h 26"/>
                <a:gd name="T4" fmla="*/ 0 w 35"/>
                <a:gd name="T5" fmla="*/ 9 h 26"/>
                <a:gd name="T6" fmla="*/ 9 w 35"/>
                <a:gd name="T7" fmla="*/ 0 h 26"/>
                <a:gd name="T8" fmla="*/ 25 w 35"/>
                <a:gd name="T9" fmla="*/ 0 h 26"/>
                <a:gd name="T10" fmla="*/ 34 w 35"/>
                <a:gd name="T11" fmla="*/ 9 h 26"/>
                <a:gd name="T12" fmla="*/ 34 w 35"/>
                <a:gd name="T13" fmla="*/ 17 h 26"/>
                <a:gd name="T14" fmla="*/ 9 w 35"/>
                <a:gd name="T15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26">
                  <a:moveTo>
                    <a:pt x="9" y="25"/>
                  </a:moveTo>
                  <a:lnTo>
                    <a:pt x="0" y="17"/>
                  </a:lnTo>
                  <a:lnTo>
                    <a:pt x="0" y="9"/>
                  </a:lnTo>
                  <a:lnTo>
                    <a:pt x="9" y="0"/>
                  </a:lnTo>
                  <a:lnTo>
                    <a:pt x="25" y="0"/>
                  </a:lnTo>
                  <a:lnTo>
                    <a:pt x="34" y="9"/>
                  </a:lnTo>
                  <a:lnTo>
                    <a:pt x="34" y="17"/>
                  </a:lnTo>
                  <a:lnTo>
                    <a:pt x="9" y="25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50" name="Freeform 321">
              <a:extLst>
                <a:ext uri="{FF2B5EF4-FFF2-40B4-BE49-F238E27FC236}">
                  <a16:creationId xmlns:a16="http://schemas.microsoft.com/office/drawing/2014/main" id="{B180FD3F-657E-4AE4-9AAD-E89BDF987BE7}"/>
                </a:ext>
              </a:extLst>
            </p:cNvPr>
            <p:cNvSpPr>
              <a:spLocks/>
            </p:cNvSpPr>
            <p:nvPr/>
          </p:nvSpPr>
          <p:spPr bwMode="gray">
            <a:xfrm>
              <a:off x="4595813" y="3289300"/>
              <a:ext cx="92075" cy="92075"/>
            </a:xfrm>
            <a:custGeom>
              <a:avLst/>
              <a:gdLst>
                <a:gd name="T0" fmla="*/ 7 w 49"/>
                <a:gd name="T1" fmla="*/ 16 h 51"/>
                <a:gd name="T2" fmla="*/ 23 w 49"/>
                <a:gd name="T3" fmla="*/ 41 h 51"/>
                <a:gd name="T4" fmla="*/ 32 w 49"/>
                <a:gd name="T5" fmla="*/ 50 h 51"/>
                <a:gd name="T6" fmla="*/ 40 w 49"/>
                <a:gd name="T7" fmla="*/ 41 h 51"/>
                <a:gd name="T8" fmla="*/ 48 w 49"/>
                <a:gd name="T9" fmla="*/ 41 h 51"/>
                <a:gd name="T10" fmla="*/ 48 w 49"/>
                <a:gd name="T11" fmla="*/ 16 h 51"/>
                <a:gd name="T12" fmla="*/ 40 w 49"/>
                <a:gd name="T13" fmla="*/ 16 h 51"/>
                <a:gd name="T14" fmla="*/ 40 w 49"/>
                <a:gd name="T15" fmla="*/ 9 h 51"/>
                <a:gd name="T16" fmla="*/ 17 w 49"/>
                <a:gd name="T17" fmla="*/ 0 h 51"/>
                <a:gd name="T18" fmla="*/ 7 w 49"/>
                <a:gd name="T19" fmla="*/ 9 h 51"/>
                <a:gd name="T20" fmla="*/ 7 w 49"/>
                <a:gd name="T21" fmla="*/ 0 h 51"/>
                <a:gd name="T22" fmla="*/ 0 w 49"/>
                <a:gd name="T23" fmla="*/ 9 h 51"/>
                <a:gd name="T24" fmla="*/ 7 w 49"/>
                <a:gd name="T25" fmla="*/ 1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51">
                  <a:moveTo>
                    <a:pt x="7" y="16"/>
                  </a:moveTo>
                  <a:lnTo>
                    <a:pt x="23" y="41"/>
                  </a:lnTo>
                  <a:lnTo>
                    <a:pt x="32" y="50"/>
                  </a:lnTo>
                  <a:lnTo>
                    <a:pt x="40" y="41"/>
                  </a:lnTo>
                  <a:lnTo>
                    <a:pt x="48" y="41"/>
                  </a:lnTo>
                  <a:lnTo>
                    <a:pt x="48" y="16"/>
                  </a:lnTo>
                  <a:lnTo>
                    <a:pt x="40" y="16"/>
                  </a:lnTo>
                  <a:lnTo>
                    <a:pt x="40" y="9"/>
                  </a:lnTo>
                  <a:lnTo>
                    <a:pt x="17" y="0"/>
                  </a:lnTo>
                  <a:lnTo>
                    <a:pt x="7" y="9"/>
                  </a:lnTo>
                  <a:lnTo>
                    <a:pt x="7" y="0"/>
                  </a:lnTo>
                  <a:lnTo>
                    <a:pt x="0" y="9"/>
                  </a:lnTo>
                  <a:lnTo>
                    <a:pt x="7" y="16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51" name="Freeform 322">
              <a:extLst>
                <a:ext uri="{FF2B5EF4-FFF2-40B4-BE49-F238E27FC236}">
                  <a16:creationId xmlns:a16="http://schemas.microsoft.com/office/drawing/2014/main" id="{5C42E7FD-8828-45D4-870A-3E473F6671B8}"/>
                </a:ext>
              </a:extLst>
            </p:cNvPr>
            <p:cNvSpPr>
              <a:spLocks/>
            </p:cNvSpPr>
            <p:nvPr/>
          </p:nvSpPr>
          <p:spPr bwMode="gray">
            <a:xfrm>
              <a:off x="4508500" y="3089275"/>
              <a:ext cx="166688" cy="95250"/>
            </a:xfrm>
            <a:custGeom>
              <a:avLst/>
              <a:gdLst>
                <a:gd name="T0" fmla="*/ 89 w 90"/>
                <a:gd name="T1" fmla="*/ 34 h 51"/>
                <a:gd name="T2" fmla="*/ 72 w 90"/>
                <a:gd name="T3" fmla="*/ 17 h 51"/>
                <a:gd name="T4" fmla="*/ 66 w 90"/>
                <a:gd name="T5" fmla="*/ 17 h 51"/>
                <a:gd name="T6" fmla="*/ 49 w 90"/>
                <a:gd name="T7" fmla="*/ 9 h 51"/>
                <a:gd name="T8" fmla="*/ 41 w 90"/>
                <a:gd name="T9" fmla="*/ 0 h 51"/>
                <a:gd name="T10" fmla="*/ 32 w 90"/>
                <a:gd name="T11" fmla="*/ 0 h 51"/>
                <a:gd name="T12" fmla="*/ 16 w 90"/>
                <a:gd name="T13" fmla="*/ 9 h 51"/>
                <a:gd name="T14" fmla="*/ 0 w 90"/>
                <a:gd name="T15" fmla="*/ 17 h 51"/>
                <a:gd name="T16" fmla="*/ 9 w 90"/>
                <a:gd name="T17" fmla="*/ 34 h 51"/>
                <a:gd name="T18" fmla="*/ 24 w 90"/>
                <a:gd name="T19" fmla="*/ 50 h 51"/>
                <a:gd name="T20" fmla="*/ 41 w 90"/>
                <a:gd name="T21" fmla="*/ 50 h 51"/>
                <a:gd name="T22" fmla="*/ 41 w 90"/>
                <a:gd name="T23" fmla="*/ 42 h 51"/>
                <a:gd name="T24" fmla="*/ 66 w 90"/>
                <a:gd name="T25" fmla="*/ 50 h 51"/>
                <a:gd name="T26" fmla="*/ 89 w 90"/>
                <a:gd name="T27" fmla="*/ 3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" h="51">
                  <a:moveTo>
                    <a:pt x="89" y="34"/>
                  </a:moveTo>
                  <a:lnTo>
                    <a:pt x="72" y="17"/>
                  </a:lnTo>
                  <a:lnTo>
                    <a:pt x="66" y="17"/>
                  </a:lnTo>
                  <a:lnTo>
                    <a:pt x="49" y="9"/>
                  </a:lnTo>
                  <a:lnTo>
                    <a:pt x="41" y="0"/>
                  </a:lnTo>
                  <a:lnTo>
                    <a:pt x="32" y="0"/>
                  </a:lnTo>
                  <a:lnTo>
                    <a:pt x="16" y="9"/>
                  </a:lnTo>
                  <a:lnTo>
                    <a:pt x="0" y="17"/>
                  </a:lnTo>
                  <a:lnTo>
                    <a:pt x="9" y="34"/>
                  </a:lnTo>
                  <a:lnTo>
                    <a:pt x="24" y="50"/>
                  </a:lnTo>
                  <a:lnTo>
                    <a:pt x="41" y="50"/>
                  </a:lnTo>
                  <a:lnTo>
                    <a:pt x="41" y="42"/>
                  </a:lnTo>
                  <a:lnTo>
                    <a:pt x="66" y="50"/>
                  </a:lnTo>
                  <a:lnTo>
                    <a:pt x="89" y="34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52" name="Freeform 323">
              <a:extLst>
                <a:ext uri="{FF2B5EF4-FFF2-40B4-BE49-F238E27FC236}">
                  <a16:creationId xmlns:a16="http://schemas.microsoft.com/office/drawing/2014/main" id="{55C793E9-938F-4AA6-BFFE-C7692892A58F}"/>
                </a:ext>
              </a:extLst>
            </p:cNvPr>
            <p:cNvSpPr>
              <a:spLocks/>
            </p:cNvSpPr>
            <p:nvPr/>
          </p:nvSpPr>
          <p:spPr bwMode="gray">
            <a:xfrm>
              <a:off x="4549775" y="3938588"/>
              <a:ext cx="246063" cy="395287"/>
            </a:xfrm>
            <a:custGeom>
              <a:avLst/>
              <a:gdLst>
                <a:gd name="T0" fmla="*/ 17 w 130"/>
                <a:gd name="T1" fmla="*/ 8 h 212"/>
                <a:gd name="T2" fmla="*/ 17 w 130"/>
                <a:gd name="T3" fmla="*/ 24 h 212"/>
                <a:gd name="T4" fmla="*/ 32 w 130"/>
                <a:gd name="T5" fmla="*/ 40 h 212"/>
                <a:gd name="T6" fmla="*/ 25 w 130"/>
                <a:gd name="T7" fmla="*/ 89 h 212"/>
                <a:gd name="T8" fmla="*/ 0 w 130"/>
                <a:gd name="T9" fmla="*/ 120 h 212"/>
                <a:gd name="T10" fmla="*/ 0 w 130"/>
                <a:gd name="T11" fmla="*/ 130 h 212"/>
                <a:gd name="T12" fmla="*/ 8 w 130"/>
                <a:gd name="T13" fmla="*/ 137 h 212"/>
                <a:gd name="T14" fmla="*/ 8 w 130"/>
                <a:gd name="T15" fmla="*/ 145 h 212"/>
                <a:gd name="T16" fmla="*/ 25 w 130"/>
                <a:gd name="T17" fmla="*/ 177 h 212"/>
                <a:gd name="T18" fmla="*/ 8 w 130"/>
                <a:gd name="T19" fmla="*/ 177 h 212"/>
                <a:gd name="T20" fmla="*/ 8 w 130"/>
                <a:gd name="T21" fmla="*/ 186 h 212"/>
                <a:gd name="T22" fmla="*/ 17 w 130"/>
                <a:gd name="T23" fmla="*/ 193 h 212"/>
                <a:gd name="T24" fmla="*/ 25 w 130"/>
                <a:gd name="T25" fmla="*/ 211 h 212"/>
                <a:gd name="T26" fmla="*/ 65 w 130"/>
                <a:gd name="T27" fmla="*/ 202 h 212"/>
                <a:gd name="T28" fmla="*/ 73 w 130"/>
                <a:gd name="T29" fmla="*/ 193 h 212"/>
                <a:gd name="T30" fmla="*/ 65 w 130"/>
                <a:gd name="T31" fmla="*/ 193 h 212"/>
                <a:gd name="T32" fmla="*/ 88 w 130"/>
                <a:gd name="T33" fmla="*/ 186 h 212"/>
                <a:gd name="T34" fmla="*/ 106 w 130"/>
                <a:gd name="T35" fmla="*/ 170 h 212"/>
                <a:gd name="T36" fmla="*/ 113 w 130"/>
                <a:gd name="T37" fmla="*/ 162 h 212"/>
                <a:gd name="T38" fmla="*/ 122 w 130"/>
                <a:gd name="T39" fmla="*/ 162 h 212"/>
                <a:gd name="T40" fmla="*/ 106 w 130"/>
                <a:gd name="T41" fmla="*/ 137 h 212"/>
                <a:gd name="T42" fmla="*/ 122 w 130"/>
                <a:gd name="T43" fmla="*/ 105 h 212"/>
                <a:gd name="T44" fmla="*/ 129 w 130"/>
                <a:gd name="T45" fmla="*/ 105 h 212"/>
                <a:gd name="T46" fmla="*/ 129 w 130"/>
                <a:gd name="T47" fmla="*/ 96 h 212"/>
                <a:gd name="T48" fmla="*/ 129 w 130"/>
                <a:gd name="T49" fmla="*/ 55 h 212"/>
                <a:gd name="T50" fmla="*/ 32 w 130"/>
                <a:gd name="T51" fmla="*/ 0 h 212"/>
                <a:gd name="T52" fmla="*/ 17 w 130"/>
                <a:gd name="T53" fmla="*/ 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0" h="212">
                  <a:moveTo>
                    <a:pt x="17" y="8"/>
                  </a:moveTo>
                  <a:lnTo>
                    <a:pt x="17" y="24"/>
                  </a:lnTo>
                  <a:lnTo>
                    <a:pt x="32" y="40"/>
                  </a:lnTo>
                  <a:lnTo>
                    <a:pt x="25" y="89"/>
                  </a:lnTo>
                  <a:lnTo>
                    <a:pt x="0" y="120"/>
                  </a:lnTo>
                  <a:lnTo>
                    <a:pt x="0" y="130"/>
                  </a:lnTo>
                  <a:lnTo>
                    <a:pt x="8" y="137"/>
                  </a:lnTo>
                  <a:lnTo>
                    <a:pt x="8" y="145"/>
                  </a:lnTo>
                  <a:lnTo>
                    <a:pt x="25" y="177"/>
                  </a:lnTo>
                  <a:lnTo>
                    <a:pt x="8" y="177"/>
                  </a:lnTo>
                  <a:lnTo>
                    <a:pt x="8" y="186"/>
                  </a:lnTo>
                  <a:lnTo>
                    <a:pt x="17" y="193"/>
                  </a:lnTo>
                  <a:lnTo>
                    <a:pt x="25" y="211"/>
                  </a:lnTo>
                  <a:lnTo>
                    <a:pt x="65" y="202"/>
                  </a:lnTo>
                  <a:lnTo>
                    <a:pt x="73" y="193"/>
                  </a:lnTo>
                  <a:lnTo>
                    <a:pt x="65" y="193"/>
                  </a:lnTo>
                  <a:lnTo>
                    <a:pt x="88" y="186"/>
                  </a:lnTo>
                  <a:lnTo>
                    <a:pt x="106" y="170"/>
                  </a:lnTo>
                  <a:lnTo>
                    <a:pt x="113" y="162"/>
                  </a:lnTo>
                  <a:lnTo>
                    <a:pt x="122" y="162"/>
                  </a:lnTo>
                  <a:lnTo>
                    <a:pt x="106" y="137"/>
                  </a:lnTo>
                  <a:lnTo>
                    <a:pt x="122" y="105"/>
                  </a:lnTo>
                  <a:lnTo>
                    <a:pt x="129" y="105"/>
                  </a:lnTo>
                  <a:lnTo>
                    <a:pt x="129" y="96"/>
                  </a:lnTo>
                  <a:lnTo>
                    <a:pt x="129" y="55"/>
                  </a:lnTo>
                  <a:lnTo>
                    <a:pt x="32" y="0"/>
                  </a:lnTo>
                  <a:lnTo>
                    <a:pt x="17" y="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53" name="Freeform 324">
              <a:extLst>
                <a:ext uri="{FF2B5EF4-FFF2-40B4-BE49-F238E27FC236}">
                  <a16:creationId xmlns:a16="http://schemas.microsoft.com/office/drawing/2014/main" id="{9AAB0E20-526B-4431-9DA0-6B981CD32A62}"/>
                </a:ext>
              </a:extLst>
            </p:cNvPr>
            <p:cNvSpPr>
              <a:spLocks/>
            </p:cNvSpPr>
            <p:nvPr/>
          </p:nvSpPr>
          <p:spPr bwMode="gray">
            <a:xfrm>
              <a:off x="4102100" y="4141788"/>
              <a:ext cx="180975" cy="144462"/>
            </a:xfrm>
            <a:custGeom>
              <a:avLst/>
              <a:gdLst>
                <a:gd name="T0" fmla="*/ 0 w 98"/>
                <a:gd name="T1" fmla="*/ 58 h 75"/>
                <a:gd name="T2" fmla="*/ 6 w 98"/>
                <a:gd name="T3" fmla="*/ 50 h 75"/>
                <a:gd name="T4" fmla="*/ 23 w 98"/>
                <a:gd name="T5" fmla="*/ 25 h 75"/>
                <a:gd name="T6" fmla="*/ 40 w 98"/>
                <a:gd name="T7" fmla="*/ 18 h 75"/>
                <a:gd name="T8" fmla="*/ 56 w 98"/>
                <a:gd name="T9" fmla="*/ 0 h 75"/>
                <a:gd name="T10" fmla="*/ 72 w 98"/>
                <a:gd name="T11" fmla="*/ 0 h 75"/>
                <a:gd name="T12" fmla="*/ 72 w 98"/>
                <a:gd name="T13" fmla="*/ 18 h 75"/>
                <a:gd name="T14" fmla="*/ 88 w 98"/>
                <a:gd name="T15" fmla="*/ 33 h 75"/>
                <a:gd name="T16" fmla="*/ 97 w 98"/>
                <a:gd name="T17" fmla="*/ 33 h 75"/>
                <a:gd name="T18" fmla="*/ 97 w 98"/>
                <a:gd name="T19" fmla="*/ 40 h 75"/>
                <a:gd name="T20" fmla="*/ 80 w 98"/>
                <a:gd name="T21" fmla="*/ 50 h 75"/>
                <a:gd name="T22" fmla="*/ 63 w 98"/>
                <a:gd name="T23" fmla="*/ 50 h 75"/>
                <a:gd name="T24" fmla="*/ 31 w 98"/>
                <a:gd name="T25" fmla="*/ 50 h 75"/>
                <a:gd name="T26" fmla="*/ 31 w 98"/>
                <a:gd name="T27" fmla="*/ 58 h 75"/>
                <a:gd name="T28" fmla="*/ 31 w 98"/>
                <a:gd name="T29" fmla="*/ 74 h 75"/>
                <a:gd name="T30" fmla="*/ 23 w 98"/>
                <a:gd name="T31" fmla="*/ 65 h 75"/>
                <a:gd name="T32" fmla="*/ 6 w 98"/>
                <a:gd name="T33" fmla="*/ 65 h 75"/>
                <a:gd name="T34" fmla="*/ 0 w 98"/>
                <a:gd name="T35" fmla="*/ 5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8" h="75">
                  <a:moveTo>
                    <a:pt x="0" y="58"/>
                  </a:moveTo>
                  <a:lnTo>
                    <a:pt x="6" y="50"/>
                  </a:lnTo>
                  <a:lnTo>
                    <a:pt x="23" y="25"/>
                  </a:lnTo>
                  <a:lnTo>
                    <a:pt x="40" y="18"/>
                  </a:lnTo>
                  <a:lnTo>
                    <a:pt x="56" y="0"/>
                  </a:lnTo>
                  <a:lnTo>
                    <a:pt x="72" y="0"/>
                  </a:lnTo>
                  <a:lnTo>
                    <a:pt x="72" y="18"/>
                  </a:lnTo>
                  <a:lnTo>
                    <a:pt x="88" y="33"/>
                  </a:lnTo>
                  <a:lnTo>
                    <a:pt x="97" y="33"/>
                  </a:lnTo>
                  <a:lnTo>
                    <a:pt x="97" y="40"/>
                  </a:lnTo>
                  <a:lnTo>
                    <a:pt x="80" y="50"/>
                  </a:lnTo>
                  <a:lnTo>
                    <a:pt x="63" y="50"/>
                  </a:lnTo>
                  <a:lnTo>
                    <a:pt x="31" y="50"/>
                  </a:lnTo>
                  <a:lnTo>
                    <a:pt x="31" y="58"/>
                  </a:lnTo>
                  <a:lnTo>
                    <a:pt x="31" y="74"/>
                  </a:lnTo>
                  <a:lnTo>
                    <a:pt x="23" y="65"/>
                  </a:lnTo>
                  <a:lnTo>
                    <a:pt x="6" y="65"/>
                  </a:lnTo>
                  <a:lnTo>
                    <a:pt x="0" y="58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54" name="Freeform 325">
              <a:extLst>
                <a:ext uri="{FF2B5EF4-FFF2-40B4-BE49-F238E27FC236}">
                  <a16:creationId xmlns:a16="http://schemas.microsoft.com/office/drawing/2014/main" id="{EE36342E-A59F-4F90-A326-809AEC1A3884}"/>
                </a:ext>
              </a:extLst>
            </p:cNvPr>
            <p:cNvSpPr>
              <a:spLocks/>
            </p:cNvSpPr>
            <p:nvPr/>
          </p:nvSpPr>
          <p:spPr bwMode="gray">
            <a:xfrm>
              <a:off x="4251325" y="4205288"/>
              <a:ext cx="60325" cy="153987"/>
            </a:xfrm>
            <a:custGeom>
              <a:avLst/>
              <a:gdLst>
                <a:gd name="T0" fmla="*/ 17 w 33"/>
                <a:gd name="T1" fmla="*/ 7 h 82"/>
                <a:gd name="T2" fmla="*/ 0 w 33"/>
                <a:gd name="T3" fmla="*/ 17 h 82"/>
                <a:gd name="T4" fmla="*/ 0 w 33"/>
                <a:gd name="T5" fmla="*/ 25 h 82"/>
                <a:gd name="T6" fmla="*/ 8 w 33"/>
                <a:gd name="T7" fmla="*/ 32 h 82"/>
                <a:gd name="T8" fmla="*/ 8 w 33"/>
                <a:gd name="T9" fmla="*/ 48 h 82"/>
                <a:gd name="T10" fmla="*/ 8 w 33"/>
                <a:gd name="T11" fmla="*/ 81 h 82"/>
                <a:gd name="T12" fmla="*/ 23 w 33"/>
                <a:gd name="T13" fmla="*/ 81 h 82"/>
                <a:gd name="T14" fmla="*/ 23 w 33"/>
                <a:gd name="T15" fmla="*/ 57 h 82"/>
                <a:gd name="T16" fmla="*/ 32 w 33"/>
                <a:gd name="T17" fmla="*/ 25 h 82"/>
                <a:gd name="T18" fmla="*/ 32 w 33"/>
                <a:gd name="T19" fmla="*/ 7 h 82"/>
                <a:gd name="T20" fmla="*/ 23 w 33"/>
                <a:gd name="T21" fmla="*/ 0 h 82"/>
                <a:gd name="T22" fmla="*/ 17 w 33"/>
                <a:gd name="T23" fmla="*/ 0 h 82"/>
                <a:gd name="T24" fmla="*/ 17 w 33"/>
                <a:gd name="T25" fmla="*/ 7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82">
                  <a:moveTo>
                    <a:pt x="17" y="7"/>
                  </a:moveTo>
                  <a:lnTo>
                    <a:pt x="0" y="17"/>
                  </a:lnTo>
                  <a:lnTo>
                    <a:pt x="0" y="25"/>
                  </a:lnTo>
                  <a:lnTo>
                    <a:pt x="8" y="32"/>
                  </a:lnTo>
                  <a:lnTo>
                    <a:pt x="8" y="48"/>
                  </a:lnTo>
                  <a:lnTo>
                    <a:pt x="8" y="81"/>
                  </a:lnTo>
                  <a:lnTo>
                    <a:pt x="23" y="81"/>
                  </a:lnTo>
                  <a:lnTo>
                    <a:pt x="23" y="57"/>
                  </a:lnTo>
                  <a:lnTo>
                    <a:pt x="32" y="25"/>
                  </a:lnTo>
                  <a:lnTo>
                    <a:pt x="32" y="7"/>
                  </a:lnTo>
                  <a:lnTo>
                    <a:pt x="23" y="0"/>
                  </a:lnTo>
                  <a:lnTo>
                    <a:pt x="17" y="0"/>
                  </a:lnTo>
                  <a:lnTo>
                    <a:pt x="17" y="7"/>
                  </a:lnTo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1155"/>
            </a:p>
          </p:txBody>
        </p:sp>
        <p:sp>
          <p:nvSpPr>
            <p:cNvPr id="655" name="Freeform 326">
              <a:extLst>
                <a:ext uri="{FF2B5EF4-FFF2-40B4-BE49-F238E27FC236}">
                  <a16:creationId xmlns:a16="http://schemas.microsoft.com/office/drawing/2014/main" id="{AB91A920-C01D-4220-ABD7-5B2221AEA271}"/>
                </a:ext>
              </a:extLst>
            </p:cNvPr>
            <p:cNvSpPr>
              <a:spLocks/>
            </p:cNvSpPr>
            <p:nvPr/>
          </p:nvSpPr>
          <p:spPr bwMode="gray">
            <a:xfrm>
              <a:off x="4848225" y="3182938"/>
              <a:ext cx="100013" cy="115887"/>
            </a:xfrm>
            <a:custGeom>
              <a:avLst/>
              <a:gdLst>
                <a:gd name="T0" fmla="*/ 36 w 53"/>
                <a:gd name="T1" fmla="*/ 41 h 60"/>
                <a:gd name="T2" fmla="*/ 53 w 53"/>
                <a:gd name="T3" fmla="*/ 39 h 60"/>
                <a:gd name="T4" fmla="*/ 44 w 53"/>
                <a:gd name="T5" fmla="*/ 18 h 60"/>
                <a:gd name="T6" fmla="*/ 45 w 53"/>
                <a:gd name="T7" fmla="*/ 5 h 60"/>
                <a:gd name="T8" fmla="*/ 18 w 53"/>
                <a:gd name="T9" fmla="*/ 0 h 60"/>
                <a:gd name="T10" fmla="*/ 0 w 53"/>
                <a:gd name="T11" fmla="*/ 9 h 60"/>
                <a:gd name="T12" fmla="*/ 12 w 53"/>
                <a:gd name="T13" fmla="*/ 11 h 60"/>
                <a:gd name="T14" fmla="*/ 26 w 53"/>
                <a:gd name="T15" fmla="*/ 36 h 60"/>
                <a:gd name="T16" fmla="*/ 27 w 53"/>
                <a:gd name="T17" fmla="*/ 60 h 60"/>
                <a:gd name="T18" fmla="*/ 36 w 53"/>
                <a:gd name="T19" fmla="*/ 4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60">
                  <a:moveTo>
                    <a:pt x="36" y="41"/>
                  </a:moveTo>
                  <a:lnTo>
                    <a:pt x="53" y="39"/>
                  </a:lnTo>
                  <a:lnTo>
                    <a:pt x="44" y="18"/>
                  </a:lnTo>
                  <a:lnTo>
                    <a:pt x="45" y="5"/>
                  </a:lnTo>
                  <a:lnTo>
                    <a:pt x="18" y="0"/>
                  </a:lnTo>
                  <a:lnTo>
                    <a:pt x="0" y="9"/>
                  </a:lnTo>
                  <a:lnTo>
                    <a:pt x="12" y="11"/>
                  </a:lnTo>
                  <a:lnTo>
                    <a:pt x="26" y="36"/>
                  </a:lnTo>
                  <a:lnTo>
                    <a:pt x="27" y="60"/>
                  </a:lnTo>
                  <a:lnTo>
                    <a:pt x="36" y="41"/>
                  </a:lnTo>
                  <a:close/>
                </a:path>
              </a:pathLst>
            </a:custGeom>
            <a:grpFill/>
            <a:ln w="6350" cmpd="sng">
              <a:solidFill>
                <a:schemeClr val="bg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hangingPunct="1">
                <a:defRPr/>
              </a:pPr>
              <a:endParaRPr lang="en-US" sz="1155"/>
            </a:p>
          </p:txBody>
        </p:sp>
      </p:grpSp>
      <p:sp>
        <p:nvSpPr>
          <p:cNvPr id="329" name="Date Placeholder 3">
            <a:extLst>
              <a:ext uri="{FF2B5EF4-FFF2-40B4-BE49-F238E27FC236}">
                <a16:creationId xmlns:a16="http://schemas.microsoft.com/office/drawing/2014/main" id="{FE297ACE-842C-442E-A8D7-87711600374C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87375" y="6332844"/>
            <a:ext cx="955674" cy="250423"/>
          </a:xfrm>
        </p:spPr>
        <p:txBody>
          <a:bodyPr/>
          <a:lstStyle/>
          <a:p>
            <a:fld id="{EB5A91E0-AD9E-42C6-B5A4-A48600EDF47D}" type="datetime3">
              <a:rPr lang="en-GB" smtClean="0"/>
              <a:t>26 May, 2023</a:t>
            </a:fld>
            <a:endParaRPr lang="en-GB"/>
          </a:p>
        </p:txBody>
      </p:sp>
      <p:sp>
        <p:nvSpPr>
          <p:cNvPr id="656" name="Slide Number Placeholder 6">
            <a:extLst>
              <a:ext uri="{FF2B5EF4-FFF2-40B4-BE49-F238E27FC236}">
                <a16:creationId xmlns:a16="http://schemas.microsoft.com/office/drawing/2014/main" id="{334E785A-08D0-49D1-B596-B9100687401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685923" y="6332844"/>
            <a:ext cx="633932" cy="246583"/>
          </a:xfrm>
        </p:spPr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24070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E1435358-CDE0-41DA-B3DA-12E6D75762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15639" y="0"/>
            <a:ext cx="8174737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E927231-2862-4D3F-B262-11DC980611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7377" y="2065747"/>
            <a:ext cx="3744344" cy="62429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fr-FR" sz="3200" b="1" spc="-80">
                <a:solidFill>
                  <a:srgbClr val="E94D27"/>
                </a:solidFill>
              </a:rPr>
              <a:t>Edit: </a:t>
            </a:r>
            <a:r>
              <a:rPr lang="fr-FR" sz="3200" b="1" spc="-80" err="1">
                <a:solidFill>
                  <a:srgbClr val="E94D27"/>
                </a:solidFill>
              </a:rPr>
              <a:t>Thank</a:t>
            </a:r>
            <a:r>
              <a:rPr lang="fr-FR" sz="3200" b="1" spc="-42">
                <a:solidFill>
                  <a:srgbClr val="E94D27"/>
                </a:solidFill>
              </a:rPr>
              <a:t> </a:t>
            </a:r>
            <a:r>
              <a:rPr lang="fr-FR" sz="3200" b="1" spc="-202">
                <a:solidFill>
                  <a:srgbClr val="E94D27"/>
                </a:solidFill>
              </a:rPr>
              <a:t>You!</a:t>
            </a:r>
            <a:endParaRPr lang="en-GB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E2021A45-7876-4F99-B18D-ADD116DD93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15639" y="0"/>
            <a:ext cx="8176363" cy="6858000"/>
          </a:xfrm>
          <a:custGeom>
            <a:avLst/>
            <a:gdLst>
              <a:gd name="connsiteX0" fmla="*/ 0 w 12724465"/>
              <a:gd name="connsiteY0" fmla="*/ 0 h 10693400"/>
              <a:gd name="connsiteX1" fmla="*/ 12724465 w 12724465"/>
              <a:gd name="connsiteY1" fmla="*/ 0 h 10693400"/>
              <a:gd name="connsiteX2" fmla="*/ 7415248 w 12724465"/>
              <a:gd name="connsiteY2" fmla="*/ 10693400 h 10693400"/>
              <a:gd name="connsiteX3" fmla="*/ 5309216 w 12724465"/>
              <a:gd name="connsiteY3" fmla="*/ 10693400 h 1069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24465" h="10693400">
                <a:moveTo>
                  <a:pt x="0" y="0"/>
                </a:moveTo>
                <a:lnTo>
                  <a:pt x="12724465" y="0"/>
                </a:lnTo>
                <a:lnTo>
                  <a:pt x="7415248" y="10693400"/>
                </a:lnTo>
                <a:lnTo>
                  <a:pt x="5309216" y="106934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020E52D5-58DA-4A4E-8E22-D5C071ED5F5E}"/>
              </a:ext>
            </a:extLst>
          </p:cNvPr>
          <p:cNvGrpSpPr/>
          <p:nvPr userDrawn="1"/>
        </p:nvGrpSpPr>
        <p:grpSpPr>
          <a:xfrm>
            <a:off x="587375" y="4669685"/>
            <a:ext cx="3462952" cy="692672"/>
            <a:chOff x="587375" y="4669685"/>
            <a:chExt cx="3462952" cy="692672"/>
          </a:xfrm>
        </p:grpSpPr>
        <p:sp>
          <p:nvSpPr>
            <p:cNvPr id="8" name="object 18">
              <a:extLst>
                <a:ext uri="{FF2B5EF4-FFF2-40B4-BE49-F238E27FC236}">
                  <a16:creationId xmlns:a16="http://schemas.microsoft.com/office/drawing/2014/main" id="{A3F3C5E9-9C68-41EC-BB79-1DCEACF8E6A4}"/>
                </a:ext>
              </a:extLst>
            </p:cNvPr>
            <p:cNvSpPr/>
            <p:nvPr userDrawn="1"/>
          </p:nvSpPr>
          <p:spPr>
            <a:xfrm>
              <a:off x="587375" y="4669685"/>
              <a:ext cx="3462952" cy="692672"/>
            </a:xfrm>
            <a:custGeom>
              <a:avLst/>
              <a:gdLst/>
              <a:ahLst/>
              <a:cxnLst/>
              <a:rect l="l" t="t" r="r" b="b"/>
              <a:pathLst>
                <a:path w="5400040" h="1080134">
                  <a:moveTo>
                    <a:pt x="4849710" y="0"/>
                  </a:moveTo>
                  <a:lnTo>
                    <a:pt x="0" y="0"/>
                  </a:lnTo>
                  <a:lnTo>
                    <a:pt x="0" y="1079995"/>
                  </a:lnTo>
                  <a:lnTo>
                    <a:pt x="5400001" y="1079995"/>
                  </a:lnTo>
                  <a:lnTo>
                    <a:pt x="4849710" y="0"/>
                  </a:lnTo>
                  <a:close/>
                </a:path>
              </a:pathLst>
            </a:custGeom>
            <a:solidFill>
              <a:srgbClr val="E94D27"/>
            </a:solidFill>
          </p:spPr>
          <p:txBody>
            <a:bodyPr wrap="square" lIns="0" tIns="0" rIns="0" bIns="0" rtlCol="0"/>
            <a:lstStyle/>
            <a:p>
              <a:endParaRPr sz="740"/>
            </a:p>
          </p:txBody>
        </p:sp>
        <p:sp>
          <p:nvSpPr>
            <p:cNvPr id="9" name="object 19">
              <a:extLst>
                <a:ext uri="{FF2B5EF4-FFF2-40B4-BE49-F238E27FC236}">
                  <a16:creationId xmlns:a16="http://schemas.microsoft.com/office/drawing/2014/main" id="{A5A0DFF7-E3E3-415F-988D-0850D062D98F}"/>
                </a:ext>
              </a:extLst>
            </p:cNvPr>
            <p:cNvSpPr txBox="1"/>
            <p:nvPr userDrawn="1"/>
          </p:nvSpPr>
          <p:spPr>
            <a:xfrm>
              <a:off x="733648" y="4800639"/>
              <a:ext cx="3190652" cy="402947"/>
            </a:xfrm>
            <a:prstGeom prst="rect">
              <a:avLst/>
            </a:prstGeom>
          </p:spPr>
          <p:txBody>
            <a:bodyPr vert="horz" wrap="square" lIns="0" tIns="8144" rIns="0" bIns="0" rtlCol="0">
              <a:spAutoFit/>
            </a:bodyPr>
            <a:lstStyle/>
            <a:p>
              <a:pPr marL="8145">
                <a:spcBef>
                  <a:spcPts val="64"/>
                </a:spcBef>
              </a:pPr>
              <a:r>
                <a:rPr sz="2565" b="1" spc="-32">
                  <a:solidFill>
                    <a:srgbClr val="FFFFFF"/>
                  </a:solidFill>
                  <a:latin typeface="+mn-lt"/>
                  <a:cs typeface="Arial"/>
                </a:rPr>
                <a:t>Any</a:t>
              </a:r>
              <a:r>
                <a:rPr sz="2565" b="1" spc="-42">
                  <a:solidFill>
                    <a:srgbClr val="FFFFFF"/>
                  </a:solidFill>
                  <a:latin typeface="+mn-lt"/>
                  <a:cs typeface="Arial"/>
                </a:rPr>
                <a:t> </a:t>
              </a:r>
              <a:r>
                <a:rPr sz="2565" b="1" spc="-32">
                  <a:solidFill>
                    <a:srgbClr val="FFFFFF"/>
                  </a:solidFill>
                  <a:latin typeface="+mn-lt"/>
                  <a:cs typeface="Arial"/>
                </a:rPr>
                <a:t>Questions?</a:t>
              </a:r>
              <a:endParaRPr sz="2565">
                <a:latin typeface="+mn-lt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4124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Oil&amp;G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6EEEC2-6CE1-8343-BBA1-056DB11E15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"/>
          <a:stretch/>
        </p:blipFill>
        <p:spPr>
          <a:xfrm>
            <a:off x="4015639" y="0"/>
            <a:ext cx="8176360" cy="6858000"/>
          </a:xfrm>
          <a:custGeom>
            <a:avLst/>
            <a:gdLst>
              <a:gd name="connsiteX0" fmla="*/ 0 w 8176360"/>
              <a:gd name="connsiteY0" fmla="*/ 0 h 6858000"/>
              <a:gd name="connsiteX1" fmla="*/ 8176360 w 8176360"/>
              <a:gd name="connsiteY1" fmla="*/ 0 h 6858000"/>
              <a:gd name="connsiteX2" fmla="*/ 8176360 w 8176360"/>
              <a:gd name="connsiteY2" fmla="*/ 6 h 6858000"/>
              <a:gd name="connsiteX3" fmla="*/ 4764818 w 8176360"/>
              <a:gd name="connsiteY3" fmla="*/ 6858000 h 6858000"/>
              <a:gd name="connsiteX4" fmla="*/ 3411545 w 817636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6360" h="6858000">
                <a:moveTo>
                  <a:pt x="0" y="0"/>
                </a:moveTo>
                <a:lnTo>
                  <a:pt x="8176360" y="0"/>
                </a:lnTo>
                <a:lnTo>
                  <a:pt x="8176360" y="6"/>
                </a:lnTo>
                <a:lnTo>
                  <a:pt x="4764818" y="6858000"/>
                </a:lnTo>
                <a:lnTo>
                  <a:pt x="3411545" y="6858000"/>
                </a:lnTo>
                <a:close/>
              </a:path>
            </a:pathLst>
          </a:custGeom>
        </p:spPr>
      </p:pic>
      <p:sp>
        <p:nvSpPr>
          <p:cNvPr id="7" name="object 14">
            <a:extLst>
              <a:ext uri="{FF2B5EF4-FFF2-40B4-BE49-F238E27FC236}">
                <a16:creationId xmlns:a16="http://schemas.microsoft.com/office/drawing/2014/main" id="{60938ECA-80A1-4EE5-A380-2E8B882B1FAB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2214000"/>
            <a:ext cx="2329160" cy="4644000"/>
          </a:xfrm>
          <a:custGeom>
            <a:avLst/>
            <a:gdLst/>
            <a:ahLst/>
            <a:cxnLst/>
            <a:rect l="l" t="t" r="r" b="b"/>
            <a:pathLst>
              <a:path w="4144645" h="8279765">
                <a:moveTo>
                  <a:pt x="0" y="0"/>
                </a:moveTo>
                <a:lnTo>
                  <a:pt x="0" y="8279663"/>
                </a:lnTo>
                <a:lnTo>
                  <a:pt x="4144632" y="8279663"/>
                </a:lnTo>
                <a:lnTo>
                  <a:pt x="0" y="0"/>
                </a:lnTo>
                <a:close/>
              </a:path>
            </a:pathLst>
          </a:custGeom>
          <a:solidFill>
            <a:srgbClr val="E3E3E3"/>
          </a:solidFill>
          <a:ln>
            <a:noFill/>
          </a:ln>
        </p:spPr>
        <p:txBody>
          <a:bodyPr wrap="square" lIns="0" tIns="0" rIns="0" bIns="0" rtlCol="0"/>
          <a:lstStyle/>
          <a:p>
            <a:endParaRPr sz="1155"/>
          </a:p>
        </p:txBody>
      </p:sp>
      <p:sp>
        <p:nvSpPr>
          <p:cNvPr id="25" name="Titre 5">
            <a:extLst>
              <a:ext uri="{FF2B5EF4-FFF2-40B4-BE49-F238E27FC236}">
                <a16:creationId xmlns:a16="http://schemas.microsoft.com/office/drawing/2014/main" id="{60449A90-9A47-455E-9456-C494B832CA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793" y="1937553"/>
            <a:ext cx="3965575" cy="140844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en-GB" noProof="0"/>
              <a:t>Click to edit your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893F23CA-6264-4525-A6B2-AE3005E8F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426" y="3424911"/>
            <a:ext cx="3965575" cy="91317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>
              <a:buNone/>
              <a:defRPr lang="en-GB" sz="2000" spc="-25" baseline="0" dirty="0">
                <a:solidFill>
                  <a:schemeClr val="tx1"/>
                </a:solidFill>
                <a:cs typeface="Arial"/>
              </a:defRPr>
            </a:lvl1pPr>
          </a:lstStyle>
          <a:p>
            <a:pPr lvl="0" defTabSz="586417">
              <a:lnSpc>
                <a:spcPct val="130000"/>
              </a:lnSpc>
              <a:spcBef>
                <a:spcPts val="449"/>
              </a:spcBef>
              <a:spcAft>
                <a:spcPts val="449"/>
              </a:spcAft>
            </a:pPr>
            <a:r>
              <a:rPr lang="en-GB"/>
              <a:t>Click to edit Master subtitle style</a:t>
            </a:r>
          </a:p>
        </p:txBody>
      </p:sp>
      <p:sp>
        <p:nvSpPr>
          <p:cNvPr id="15" name="Espace réservé du contenu 23">
            <a:extLst>
              <a:ext uri="{FF2B5EF4-FFF2-40B4-BE49-F238E27FC236}">
                <a16:creationId xmlns:a16="http://schemas.microsoft.com/office/drawing/2014/main" id="{7BB08F16-C813-458E-8841-42414A3460A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67805" y="6110431"/>
            <a:ext cx="4525431" cy="39192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Date</a:t>
            </a:r>
          </a:p>
        </p:txBody>
      </p:sp>
      <p:sp>
        <p:nvSpPr>
          <p:cNvPr id="16" name="Espace réservé du contenu 23">
            <a:extLst>
              <a:ext uri="{FF2B5EF4-FFF2-40B4-BE49-F238E27FC236}">
                <a16:creationId xmlns:a16="http://schemas.microsoft.com/office/drawing/2014/main" id="{5A5F1AE5-BB4D-4F28-894F-54C8FD5CF39E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367806" y="5718507"/>
            <a:ext cx="4525430" cy="391924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Presenter </a:t>
            </a:r>
          </a:p>
        </p:txBody>
      </p:sp>
    </p:spTree>
    <p:extLst>
      <p:ext uri="{BB962C8B-B14F-4D97-AF65-F5344CB8AC3E}">
        <p14:creationId xmlns:p14="http://schemas.microsoft.com/office/powerpoint/2010/main" val="111253059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C8661E02-2A97-4038-8DA0-D69C80D6BEF8}"/>
              </a:ext>
            </a:extLst>
          </p:cNvPr>
          <p:cNvSpPr txBox="1"/>
          <p:nvPr userDrawn="1"/>
        </p:nvSpPr>
        <p:spPr>
          <a:xfrm>
            <a:off x="589252" y="4736884"/>
            <a:ext cx="11013495" cy="508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GB" sz="2400">
                <a:solidFill>
                  <a:srgbClr val="878787"/>
                </a:solidFill>
              </a:rPr>
              <a:t>Because a connected world is a better world.</a:t>
            </a:r>
            <a:r>
              <a:rPr lang="en-GB" sz="2400"/>
              <a:t> </a:t>
            </a:r>
            <a:r>
              <a:rPr lang="en-GB" sz="2400" u="none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Marlink.com</a:t>
            </a:r>
            <a:endParaRPr lang="en-GB" sz="2400" u="none">
              <a:solidFill>
                <a:schemeClr val="tx1"/>
              </a:solidFill>
            </a:endParaRPr>
          </a:p>
        </p:txBody>
      </p:sp>
      <p:pic>
        <p:nvPicPr>
          <p:cNvPr id="7" name="Image 6" descr="Une image contenant objet, dessin, horloge&#10;&#10;Description générée automatiquement">
            <a:extLst>
              <a:ext uri="{FF2B5EF4-FFF2-40B4-BE49-F238E27FC236}">
                <a16:creationId xmlns:a16="http://schemas.microsoft.com/office/drawing/2014/main" id="{ED3BA7BB-D12D-4E03-954B-7D6CDE223A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05515" y="1087593"/>
            <a:ext cx="8841126" cy="335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0956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75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lance Scorecar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460010"/>
            <a:ext cx="12192000" cy="5402312"/>
          </a:xfrm>
          <a:prstGeom prst="rect">
            <a:avLst/>
          </a:prstGeom>
          <a:solidFill>
            <a:srgbClr val="00336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021" tIns="44510" rIns="89021" bIns="44510" anchor="ctr"/>
          <a:lstStyle/>
          <a:p>
            <a:pPr algn="ctr" defTabSz="890345">
              <a:defRPr/>
            </a:pPr>
            <a:endParaRPr lang="en-US" sz="1539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1460010"/>
            <a:ext cx="6298717" cy="5402312"/>
          </a:xfrm>
          <a:prstGeom prst="rect">
            <a:avLst/>
          </a:prstGeom>
          <a:solidFill>
            <a:srgbClr val="003366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021" tIns="44510" rIns="89021" bIns="44510" anchor="ctr"/>
          <a:lstStyle/>
          <a:p>
            <a:pPr algn="ctr" defTabSz="890345">
              <a:defRPr/>
            </a:pPr>
            <a:endParaRPr lang="en-US" sz="1539">
              <a:solidFill>
                <a:srgbClr val="FFFFFF"/>
              </a:solidFill>
            </a:endParaRPr>
          </a:p>
        </p:txBody>
      </p:sp>
      <p:sp>
        <p:nvSpPr>
          <p:cNvPr id="8" name="Rounded Rectangle 7"/>
          <p:cNvSpPr/>
          <p:nvPr userDrawn="1"/>
        </p:nvSpPr>
        <p:spPr>
          <a:xfrm>
            <a:off x="10058054" y="1029493"/>
            <a:ext cx="354756" cy="266372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021" tIns="44510" rIns="89021" bIns="44510" anchor="ctr"/>
          <a:lstStyle/>
          <a:p>
            <a:pPr marL="178040" defTabSz="890345">
              <a:defRPr/>
            </a:pPr>
            <a:endParaRPr lang="en-US" sz="1368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9" name="Rounded Rectangle 8"/>
          <p:cNvSpPr/>
          <p:nvPr userDrawn="1"/>
        </p:nvSpPr>
        <p:spPr>
          <a:xfrm>
            <a:off x="10977507" y="1029493"/>
            <a:ext cx="356565" cy="266372"/>
          </a:xfrm>
          <a:prstGeom prst="roundRect">
            <a:avLst/>
          </a:prstGeom>
          <a:solidFill>
            <a:srgbClr val="1B8C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021" tIns="44510" rIns="89021" bIns="44510" anchor="ctr"/>
          <a:lstStyle/>
          <a:p>
            <a:pPr marL="178040" defTabSz="890345">
              <a:defRPr/>
            </a:pPr>
            <a:endParaRPr lang="en-US" sz="1368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10515977" y="1029493"/>
            <a:ext cx="354756" cy="2663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021" tIns="44510" rIns="89021" bIns="44510" anchor="ctr"/>
          <a:lstStyle/>
          <a:p>
            <a:pPr marL="178040" defTabSz="890345">
              <a:defRPr/>
            </a:pPr>
            <a:endParaRPr lang="en-US" sz="1368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262855" y="1652631"/>
            <a:ext cx="5388864" cy="5020056"/>
          </a:xfrm>
        </p:spPr>
        <p:txBody>
          <a:bodyPr/>
          <a:lstStyle>
            <a:lvl1pPr marL="178040" indent="-178040">
              <a:buFont typeface="Arial" pitchFamily="34" charset="0"/>
              <a:buChar char="•"/>
              <a:defRPr sz="1112">
                <a:solidFill>
                  <a:schemeClr val="bg1"/>
                </a:solidFill>
                <a:latin typeface="Calibri" pitchFamily="34" charset="0"/>
              </a:defRPr>
            </a:lvl1pPr>
            <a:lvl2pPr marL="534113" indent="-89020">
              <a:defRPr sz="1112">
                <a:solidFill>
                  <a:schemeClr val="bg1"/>
                </a:solidFill>
                <a:latin typeface="Calibri" pitchFamily="34" charset="0"/>
              </a:defRPr>
            </a:lvl2pPr>
            <a:lvl3pPr marL="979208" indent="-89020">
              <a:defRPr sz="1112">
                <a:solidFill>
                  <a:schemeClr val="bg1"/>
                </a:solidFill>
                <a:latin typeface="Calibri" pitchFamily="34" charset="0"/>
              </a:defRPr>
            </a:lvl3pPr>
            <a:lvl4pPr marL="1424301" indent="-89020">
              <a:defRPr sz="1112">
                <a:solidFill>
                  <a:schemeClr val="bg1"/>
                </a:solidFill>
                <a:latin typeface="Calibri" pitchFamily="34" charset="0"/>
              </a:defRPr>
            </a:lvl4pPr>
            <a:lvl5pPr marL="1869393" indent="-89020">
              <a:defRPr sz="1112">
                <a:solidFill>
                  <a:schemeClr val="bg1"/>
                </a:solidFill>
                <a:latin typeface="Calibri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96008" y="348842"/>
            <a:ext cx="3291840" cy="411480"/>
          </a:xfrm>
          <a:prstGeom prst="round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buNone/>
              <a:defRPr sz="1368">
                <a:solidFill>
                  <a:srgbClr val="6188A9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5928237" y="943062"/>
            <a:ext cx="4123655" cy="408264"/>
          </a:xfrm>
        </p:spPr>
        <p:txBody>
          <a:bodyPr anchor="ctr"/>
          <a:lstStyle>
            <a:lvl1pPr algn="r">
              <a:buNone/>
              <a:defRPr sz="1368">
                <a:solidFill>
                  <a:srgbClr val="6188A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Rectangle 4"/>
          <p:cNvSpPr>
            <a:spLocks noGrp="1" noChangeArrowheads="1"/>
          </p:cNvSpPr>
          <p:nvPr>
            <p:ph type="dt" sz="half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EAAA7A-F919-481B-A1D8-3935E976BD15}" type="datetime1">
              <a:rPr lang="en-US">
                <a:solidFill>
                  <a:srgbClr val="000000"/>
                </a:solidFill>
              </a:rPr>
              <a:pPr>
                <a:defRPr/>
              </a:pPr>
              <a:t>5/26/2023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Rectangle 5"/>
          <p:cNvSpPr>
            <a:spLocks noGrp="1" noChangeArrowheads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| Title of the presentation</a:t>
            </a:r>
          </a:p>
        </p:txBody>
      </p:sp>
      <p:sp>
        <p:nvSpPr>
          <p:cNvPr id="13" name="Rectangle 6"/>
          <p:cNvSpPr>
            <a:spLocks noGrp="1" noChangeArrowheads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1945D-076E-4186-9337-0CB62E66F49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7731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648237" y="1160464"/>
            <a:ext cx="10791467" cy="538473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F9F10F32-B630-4801-9D0B-3B3F79FA8610}" type="datetime5">
              <a:rPr lang="en-US" smtClean="0"/>
              <a:t>26-May-23</a:t>
            </a:fld>
            <a:endParaRPr lang="de-DE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21593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12"/>
            <a:ext cx="12192000" cy="6705599"/>
          </a:xfrm>
          <a:prstGeom prst="rect">
            <a:avLst/>
          </a:prstGeom>
          <a:solidFill>
            <a:srgbClr val="4D4D4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195413" y="6257066"/>
            <a:ext cx="5862187" cy="395735"/>
          </a:xfrm>
        </p:spPr>
        <p:txBody>
          <a:bodyPr vert="horz" lIns="91440" tIns="45720" rIns="91440" bIns="45720" rtlCol="0">
            <a:noAutofit/>
          </a:bodyPr>
          <a:lstStyle>
            <a:lvl1pPr marL="238115" indent="-238115">
              <a:buFont typeface="Arial" panose="020B0604020202020204" pitchFamily="34" charset="0"/>
              <a:buNone/>
              <a:defRPr lang="de-DE" altLang="de-DE" sz="1200" b="0" i="0" baseline="0" noProof="0" smtClean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  <p:sp>
        <p:nvSpPr>
          <p:cNvPr id="16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195413" y="5272439"/>
            <a:ext cx="5862187" cy="921562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defRPr lang="de-DE" altLang="de-DE" sz="2400" b="1" i="0" baseline="0" noProof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</a:lstStyle>
          <a:p>
            <a:pPr marL="0" lvl="0" indent="0" algn="l">
              <a:spcBef>
                <a:spcPct val="20000"/>
              </a:spcBef>
              <a:buFontTx/>
            </a:pPr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pic>
        <p:nvPicPr>
          <p:cNvPr id="8" name="Picture 7" descr="RGB_BigM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97"/>
          <a:stretch/>
        </p:blipFill>
        <p:spPr>
          <a:xfrm>
            <a:off x="7027333" y="2756156"/>
            <a:ext cx="5164667" cy="2453219"/>
          </a:xfrm>
          <a:prstGeom prst="rect">
            <a:avLst/>
          </a:prstGeom>
        </p:spPr>
      </p:pic>
      <p:pic>
        <p:nvPicPr>
          <p:cNvPr id="10" name="Picture 9" descr="RGB_MarlinkLogo_Reverse_Taglin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39" y="457247"/>
            <a:ext cx="3990623" cy="100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5789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648237" y="1160464"/>
            <a:ext cx="10791467" cy="5384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F9F10F32-B630-4801-9D0B-3B3F79FA8610}" type="datetime5">
              <a:rPr lang="en-US" smtClean="0"/>
              <a:t>26-May-23</a:t>
            </a:fld>
            <a:endParaRPr lang="de-DE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546710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20"/>
          </p:nvPr>
        </p:nvSpPr>
        <p:spPr>
          <a:xfrm>
            <a:off x="648239" y="1160462"/>
            <a:ext cx="5136000" cy="540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8" name="Content Placeholder 6"/>
          <p:cNvSpPr>
            <a:spLocks noGrp="1"/>
          </p:cNvSpPr>
          <p:nvPr>
            <p:ph sz="quarter" idx="21"/>
          </p:nvPr>
        </p:nvSpPr>
        <p:spPr>
          <a:xfrm>
            <a:off x="6401897" y="1160462"/>
            <a:ext cx="5136000" cy="5400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078CB0DB-4E8D-4912-AD7D-691CBE99F1CD}" type="datetime5">
              <a:rPr lang="en-US" smtClean="0"/>
              <a:t>26-May-23</a:t>
            </a:fld>
            <a:endParaRPr lang="de-DE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61045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V="1">
            <a:off x="0" y="6665913"/>
            <a:ext cx="12192000" cy="207568"/>
          </a:xfrm>
          <a:prstGeom prst="rect">
            <a:avLst/>
          </a:prstGeom>
          <a:solidFill>
            <a:srgbClr val="00A1D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9" name="Content Placeholder 12"/>
          <p:cNvSpPr>
            <a:spLocks noGrp="1"/>
          </p:cNvSpPr>
          <p:nvPr>
            <p:ph sz="quarter" idx="15"/>
          </p:nvPr>
        </p:nvSpPr>
        <p:spPr>
          <a:xfrm>
            <a:off x="648238" y="1160464"/>
            <a:ext cx="11025623" cy="5200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07E43262-5891-4FA3-8BED-A43DF963A996}" type="datetime5">
              <a:rPr lang="en-US" smtClean="0"/>
              <a:t>26-May-23</a:t>
            </a:fld>
            <a:endParaRPr lang="de-D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18802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V="1">
            <a:off x="0" y="6665913"/>
            <a:ext cx="12192000" cy="207568"/>
          </a:xfrm>
          <a:prstGeom prst="rect">
            <a:avLst/>
          </a:prstGeom>
          <a:solidFill>
            <a:srgbClr val="00AF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7" name="Content Placeholder 12"/>
          <p:cNvSpPr>
            <a:spLocks noGrp="1"/>
          </p:cNvSpPr>
          <p:nvPr>
            <p:ph sz="quarter" idx="15"/>
          </p:nvPr>
        </p:nvSpPr>
        <p:spPr>
          <a:xfrm>
            <a:off x="648238" y="1160464"/>
            <a:ext cx="11025623" cy="5200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C17E3AA-C8AF-415A-8B4F-D700D783A450}" type="datetime5">
              <a:rPr lang="en-US" smtClean="0"/>
              <a:t>26-May-23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296312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 flipV="1">
            <a:off x="7690555" y="1160463"/>
            <a:ext cx="3993444" cy="5172602"/>
          </a:xfrm>
          <a:prstGeom prst="rect">
            <a:avLst/>
          </a:prstGeom>
          <a:solidFill>
            <a:srgbClr val="F04C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6" name="Text Placeholder 30"/>
          <p:cNvSpPr>
            <a:spLocks noGrp="1"/>
          </p:cNvSpPr>
          <p:nvPr>
            <p:ph type="body" sz="quarter" idx="16" hasCustomPrompt="1"/>
          </p:nvPr>
        </p:nvSpPr>
        <p:spPr>
          <a:xfrm>
            <a:off x="8054173" y="1397285"/>
            <a:ext cx="3273691" cy="467817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667" b="0" i="0">
                <a:solidFill>
                  <a:srgbClr val="FFFFFF"/>
                </a:solidFill>
                <a:latin typeface="Arial"/>
                <a:cs typeface="Arial"/>
              </a:defRPr>
            </a:lvl1pPr>
            <a:lvl2pPr marL="380985" indent="0">
              <a:buFontTx/>
              <a:buNone/>
              <a:defRPr sz="1333">
                <a:latin typeface="Esphimere Extra Light"/>
                <a:cs typeface="Esphimere Extra Light"/>
              </a:defRPr>
            </a:lvl2pPr>
            <a:lvl3pPr marL="761970" indent="0">
              <a:buFontTx/>
              <a:buNone/>
              <a:defRPr sz="1333">
                <a:latin typeface="Esphimere Extra Light"/>
                <a:cs typeface="Esphimere Extra Light"/>
              </a:defRPr>
            </a:lvl3pPr>
            <a:lvl4pPr marL="1142954" indent="0">
              <a:buFontTx/>
              <a:buNone/>
              <a:defRPr sz="1333">
                <a:latin typeface="Esphimere Extra Light"/>
                <a:cs typeface="Esphimere Extra Light"/>
              </a:defRPr>
            </a:lvl4pPr>
            <a:lvl5pPr marL="1523939" indent="0">
              <a:buFontTx/>
              <a:buNone/>
              <a:defRPr sz="1333">
                <a:latin typeface="Esphimere Extra Light"/>
                <a:cs typeface="Esphimere Extra Light"/>
              </a:defRPr>
            </a:lvl5pPr>
          </a:lstStyle>
          <a:p>
            <a:pPr lvl="0"/>
            <a:r>
              <a:rPr lang="en-US"/>
              <a:t>Click to add call out text</a:t>
            </a:r>
          </a:p>
          <a:p>
            <a:pPr lv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Content Placeholder 12"/>
          <p:cNvSpPr>
            <a:spLocks noGrp="1"/>
          </p:cNvSpPr>
          <p:nvPr>
            <p:ph sz="quarter" idx="15"/>
          </p:nvPr>
        </p:nvSpPr>
        <p:spPr>
          <a:xfrm>
            <a:off x="648237" y="1160464"/>
            <a:ext cx="6792291" cy="52009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8D559AFC-821A-4A03-A6E8-FBBB89B8977A}" type="datetime5">
              <a:rPr lang="en-US" smtClean="0"/>
              <a:t>26-May-23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30347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 flipV="1">
            <a:off x="7690555" y="1160463"/>
            <a:ext cx="3993444" cy="517260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Content Placeholder 12"/>
          <p:cNvSpPr>
            <a:spLocks noGrp="1"/>
          </p:cNvSpPr>
          <p:nvPr>
            <p:ph sz="quarter" idx="15"/>
          </p:nvPr>
        </p:nvSpPr>
        <p:spPr>
          <a:xfrm>
            <a:off x="648237" y="1160464"/>
            <a:ext cx="6792291" cy="52009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FF0BB8A0-BF85-4BD1-A4FE-364DF8678715}" type="datetime5">
              <a:rPr lang="en-US" smtClean="0"/>
              <a:t>26-May-23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ext Placeholder 30"/>
          <p:cNvSpPr>
            <a:spLocks noGrp="1"/>
          </p:cNvSpPr>
          <p:nvPr>
            <p:ph type="body" sz="quarter" idx="16" hasCustomPrompt="1"/>
          </p:nvPr>
        </p:nvSpPr>
        <p:spPr>
          <a:xfrm>
            <a:off x="8054173" y="1397285"/>
            <a:ext cx="3273691" cy="467817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667" b="0" i="0">
                <a:solidFill>
                  <a:srgbClr val="FFFFFF"/>
                </a:solidFill>
                <a:latin typeface="Arial"/>
                <a:cs typeface="Arial"/>
              </a:defRPr>
            </a:lvl1pPr>
            <a:lvl2pPr marL="380985" indent="0">
              <a:buFontTx/>
              <a:buNone/>
              <a:defRPr sz="1333">
                <a:latin typeface="Esphimere Extra Light"/>
                <a:cs typeface="Esphimere Extra Light"/>
              </a:defRPr>
            </a:lvl2pPr>
            <a:lvl3pPr marL="761970" indent="0">
              <a:buFontTx/>
              <a:buNone/>
              <a:defRPr sz="1333">
                <a:latin typeface="Esphimere Extra Light"/>
                <a:cs typeface="Esphimere Extra Light"/>
              </a:defRPr>
            </a:lvl3pPr>
            <a:lvl4pPr marL="1142954" indent="0">
              <a:buFontTx/>
              <a:buNone/>
              <a:defRPr sz="1333">
                <a:latin typeface="Esphimere Extra Light"/>
                <a:cs typeface="Esphimere Extra Light"/>
              </a:defRPr>
            </a:lvl4pPr>
            <a:lvl5pPr marL="1523939" indent="0">
              <a:buFontTx/>
              <a:buNone/>
              <a:defRPr sz="1333">
                <a:latin typeface="Esphimere Extra Light"/>
                <a:cs typeface="Esphimere Extra Light"/>
              </a:defRPr>
            </a:lvl5pPr>
          </a:lstStyle>
          <a:p>
            <a:pPr lvl="0"/>
            <a:r>
              <a:rPr lang="en-US"/>
              <a:t>Click to add call out text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659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Shipping / Marit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12107EA-CAB3-8749-B29F-0735AECC69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15639" y="0"/>
            <a:ext cx="8176360" cy="6858000"/>
          </a:xfrm>
          <a:custGeom>
            <a:avLst/>
            <a:gdLst>
              <a:gd name="connsiteX0" fmla="*/ 0 w 8176360"/>
              <a:gd name="connsiteY0" fmla="*/ 0 h 6858000"/>
              <a:gd name="connsiteX1" fmla="*/ 8176360 w 8176360"/>
              <a:gd name="connsiteY1" fmla="*/ 0 h 6858000"/>
              <a:gd name="connsiteX2" fmla="*/ 8176360 w 8176360"/>
              <a:gd name="connsiteY2" fmla="*/ 6 h 6858000"/>
              <a:gd name="connsiteX3" fmla="*/ 4764818 w 8176360"/>
              <a:gd name="connsiteY3" fmla="*/ 6858000 h 6858000"/>
              <a:gd name="connsiteX4" fmla="*/ 3411545 w 817636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6360" h="6858000">
                <a:moveTo>
                  <a:pt x="0" y="0"/>
                </a:moveTo>
                <a:lnTo>
                  <a:pt x="8176360" y="0"/>
                </a:lnTo>
                <a:lnTo>
                  <a:pt x="8176360" y="6"/>
                </a:lnTo>
                <a:lnTo>
                  <a:pt x="4764818" y="6858000"/>
                </a:lnTo>
                <a:lnTo>
                  <a:pt x="3411545" y="6858000"/>
                </a:lnTo>
                <a:close/>
              </a:path>
            </a:pathLst>
          </a:custGeom>
        </p:spPr>
      </p:pic>
      <p:sp>
        <p:nvSpPr>
          <p:cNvPr id="7" name="object 14">
            <a:extLst>
              <a:ext uri="{FF2B5EF4-FFF2-40B4-BE49-F238E27FC236}">
                <a16:creationId xmlns:a16="http://schemas.microsoft.com/office/drawing/2014/main" id="{13C3FA8D-DFCB-4E41-A086-4D9BBB8F10C8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2214000"/>
            <a:ext cx="2329160" cy="4644000"/>
          </a:xfrm>
          <a:custGeom>
            <a:avLst/>
            <a:gdLst/>
            <a:ahLst/>
            <a:cxnLst/>
            <a:rect l="l" t="t" r="r" b="b"/>
            <a:pathLst>
              <a:path w="4144645" h="8279765">
                <a:moveTo>
                  <a:pt x="0" y="0"/>
                </a:moveTo>
                <a:lnTo>
                  <a:pt x="0" y="8279663"/>
                </a:lnTo>
                <a:lnTo>
                  <a:pt x="4144632" y="8279663"/>
                </a:lnTo>
                <a:lnTo>
                  <a:pt x="0" y="0"/>
                </a:lnTo>
                <a:close/>
              </a:path>
            </a:pathLst>
          </a:custGeom>
          <a:solidFill>
            <a:srgbClr val="E3E3E3"/>
          </a:solidFill>
          <a:ln>
            <a:noFill/>
          </a:ln>
        </p:spPr>
        <p:txBody>
          <a:bodyPr wrap="square" lIns="0" tIns="0" rIns="0" bIns="0" rtlCol="0"/>
          <a:lstStyle/>
          <a:p>
            <a:endParaRPr sz="1155"/>
          </a:p>
        </p:txBody>
      </p:sp>
      <p:sp>
        <p:nvSpPr>
          <p:cNvPr id="15" name="Titre 5">
            <a:extLst>
              <a:ext uri="{FF2B5EF4-FFF2-40B4-BE49-F238E27FC236}">
                <a16:creationId xmlns:a16="http://schemas.microsoft.com/office/drawing/2014/main" id="{FB0E06D0-44D1-41B8-A04B-D8F85824C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793" y="1937553"/>
            <a:ext cx="3965575" cy="140844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en-GB" noProof="0"/>
              <a:t>Click to edit your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97FD2CB-2800-42D6-86C8-A37EED22B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426" y="3424911"/>
            <a:ext cx="3965575" cy="91317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>
              <a:buNone/>
              <a:defRPr lang="en-GB" sz="2000" spc="-25" baseline="0" dirty="0">
                <a:solidFill>
                  <a:schemeClr val="tx1"/>
                </a:solidFill>
                <a:cs typeface="Arial"/>
              </a:defRPr>
            </a:lvl1pPr>
          </a:lstStyle>
          <a:p>
            <a:pPr lvl="0" defTabSz="586417">
              <a:lnSpc>
                <a:spcPct val="130000"/>
              </a:lnSpc>
              <a:spcBef>
                <a:spcPts val="449"/>
              </a:spcBef>
              <a:spcAft>
                <a:spcPts val="449"/>
              </a:spcAft>
            </a:pPr>
            <a:r>
              <a:rPr lang="en-GB"/>
              <a:t>Click to edit Master subtitle style</a:t>
            </a:r>
          </a:p>
        </p:txBody>
      </p:sp>
      <p:sp>
        <p:nvSpPr>
          <p:cNvPr id="18" name="Espace réservé du contenu 23">
            <a:extLst>
              <a:ext uri="{FF2B5EF4-FFF2-40B4-BE49-F238E27FC236}">
                <a16:creationId xmlns:a16="http://schemas.microsoft.com/office/drawing/2014/main" id="{E4E9241E-D35A-443B-8A3D-5E72741D9AC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67805" y="6110431"/>
            <a:ext cx="4525431" cy="39192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Date</a:t>
            </a:r>
          </a:p>
        </p:txBody>
      </p:sp>
      <p:sp>
        <p:nvSpPr>
          <p:cNvPr id="19" name="Espace réservé du contenu 23">
            <a:extLst>
              <a:ext uri="{FF2B5EF4-FFF2-40B4-BE49-F238E27FC236}">
                <a16:creationId xmlns:a16="http://schemas.microsoft.com/office/drawing/2014/main" id="{F46E7E5A-20CE-40DC-B24E-AA8D4DD970A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367806" y="5718507"/>
            <a:ext cx="4525430" cy="391924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Presenter </a:t>
            </a:r>
          </a:p>
        </p:txBody>
      </p:sp>
    </p:spTree>
    <p:extLst>
      <p:ext uri="{BB962C8B-B14F-4D97-AF65-F5344CB8AC3E}">
        <p14:creationId xmlns:p14="http://schemas.microsoft.com/office/powerpoint/2010/main" val="317131516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7690559" y="1182892"/>
            <a:ext cx="3993444" cy="5150185"/>
          </a:xfrm>
          <a:prstGeom prst="rect">
            <a:avLst/>
          </a:prstGeom>
          <a:solidFill>
            <a:srgbClr val="00A1E7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0" name="Rectangle 9"/>
          <p:cNvSpPr/>
          <p:nvPr userDrawn="1"/>
        </p:nvSpPr>
        <p:spPr>
          <a:xfrm flipV="1">
            <a:off x="0" y="6665913"/>
            <a:ext cx="12192000" cy="207568"/>
          </a:xfrm>
          <a:prstGeom prst="rect">
            <a:avLst/>
          </a:prstGeom>
          <a:solidFill>
            <a:srgbClr val="00A1E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2" name="Content Placeholder 12"/>
          <p:cNvSpPr>
            <a:spLocks noGrp="1"/>
          </p:cNvSpPr>
          <p:nvPr>
            <p:ph sz="quarter" idx="15"/>
          </p:nvPr>
        </p:nvSpPr>
        <p:spPr>
          <a:xfrm>
            <a:off x="648237" y="1160464"/>
            <a:ext cx="6792291" cy="52009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71889C56-D284-417C-967F-02CBBCD03ED6}" type="datetime5">
              <a:rPr lang="en-US" smtClean="0"/>
              <a:t>26-May-23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1" name="Text Placeholder 30"/>
          <p:cNvSpPr>
            <a:spLocks noGrp="1"/>
          </p:cNvSpPr>
          <p:nvPr>
            <p:ph type="body" sz="quarter" idx="16" hasCustomPrompt="1"/>
          </p:nvPr>
        </p:nvSpPr>
        <p:spPr>
          <a:xfrm>
            <a:off x="8054173" y="1397285"/>
            <a:ext cx="3273691" cy="467817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667" b="0" i="0">
                <a:solidFill>
                  <a:srgbClr val="FFFFFF"/>
                </a:solidFill>
                <a:latin typeface="Arial"/>
                <a:cs typeface="Arial"/>
              </a:defRPr>
            </a:lvl1pPr>
            <a:lvl2pPr marL="380985" indent="0">
              <a:buFontTx/>
              <a:buNone/>
              <a:defRPr sz="1333">
                <a:latin typeface="Esphimere Extra Light"/>
                <a:cs typeface="Esphimere Extra Light"/>
              </a:defRPr>
            </a:lvl2pPr>
            <a:lvl3pPr marL="761970" indent="0">
              <a:buFontTx/>
              <a:buNone/>
              <a:defRPr sz="1333">
                <a:latin typeface="Esphimere Extra Light"/>
                <a:cs typeface="Esphimere Extra Light"/>
              </a:defRPr>
            </a:lvl3pPr>
            <a:lvl4pPr marL="1142954" indent="0">
              <a:buFontTx/>
              <a:buNone/>
              <a:defRPr sz="1333">
                <a:latin typeface="Esphimere Extra Light"/>
                <a:cs typeface="Esphimere Extra Light"/>
              </a:defRPr>
            </a:lvl4pPr>
            <a:lvl5pPr marL="1523939" indent="0">
              <a:buFontTx/>
              <a:buNone/>
              <a:defRPr sz="1333">
                <a:latin typeface="Esphimere Extra Light"/>
                <a:cs typeface="Esphimere Extra Light"/>
              </a:defRPr>
            </a:lvl5pPr>
          </a:lstStyle>
          <a:p>
            <a:pPr lvl="0"/>
            <a:r>
              <a:rPr lang="en-US"/>
              <a:t>Click to add call out text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305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7690559" y="1160464"/>
            <a:ext cx="3993444" cy="5172614"/>
          </a:xfrm>
          <a:prstGeom prst="rect">
            <a:avLst/>
          </a:prstGeom>
          <a:solidFill>
            <a:srgbClr val="00AF4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8" name="Rectangle 7"/>
          <p:cNvSpPr/>
          <p:nvPr userDrawn="1"/>
        </p:nvSpPr>
        <p:spPr>
          <a:xfrm flipV="1">
            <a:off x="0" y="6665913"/>
            <a:ext cx="12192000" cy="207568"/>
          </a:xfrm>
          <a:prstGeom prst="rect">
            <a:avLst/>
          </a:prstGeom>
          <a:solidFill>
            <a:srgbClr val="00AF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Content Placeholder 12"/>
          <p:cNvSpPr>
            <a:spLocks noGrp="1"/>
          </p:cNvSpPr>
          <p:nvPr>
            <p:ph sz="quarter" idx="15"/>
          </p:nvPr>
        </p:nvSpPr>
        <p:spPr>
          <a:xfrm>
            <a:off x="648238" y="1160464"/>
            <a:ext cx="6782444" cy="52009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E0B60589-CF55-48C4-921B-36FDEF86C259}" type="datetime5">
              <a:rPr lang="en-US" smtClean="0"/>
              <a:t>26-May-23</a:t>
            </a:fld>
            <a:endParaRPr lang="de-DE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3" name="Text Placeholder 30"/>
          <p:cNvSpPr>
            <a:spLocks noGrp="1"/>
          </p:cNvSpPr>
          <p:nvPr>
            <p:ph type="body" sz="quarter" idx="16" hasCustomPrompt="1"/>
          </p:nvPr>
        </p:nvSpPr>
        <p:spPr>
          <a:xfrm>
            <a:off x="8054173" y="1397285"/>
            <a:ext cx="3273691" cy="4678172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667" b="0" i="0">
                <a:solidFill>
                  <a:srgbClr val="FFFFFF"/>
                </a:solidFill>
                <a:latin typeface="Arial"/>
                <a:cs typeface="Arial"/>
              </a:defRPr>
            </a:lvl1pPr>
            <a:lvl2pPr marL="380985" indent="0">
              <a:buFontTx/>
              <a:buNone/>
              <a:defRPr sz="1333">
                <a:latin typeface="Esphimere Extra Light"/>
                <a:cs typeface="Esphimere Extra Light"/>
              </a:defRPr>
            </a:lvl2pPr>
            <a:lvl3pPr marL="761970" indent="0">
              <a:buFontTx/>
              <a:buNone/>
              <a:defRPr sz="1333">
                <a:latin typeface="Esphimere Extra Light"/>
                <a:cs typeface="Esphimere Extra Light"/>
              </a:defRPr>
            </a:lvl3pPr>
            <a:lvl4pPr marL="1142954" indent="0">
              <a:buFontTx/>
              <a:buNone/>
              <a:defRPr sz="1333">
                <a:latin typeface="Esphimere Extra Light"/>
                <a:cs typeface="Esphimere Extra Light"/>
              </a:defRPr>
            </a:lvl4pPr>
            <a:lvl5pPr marL="1523939" indent="0">
              <a:buFontTx/>
              <a:buNone/>
              <a:defRPr sz="1333">
                <a:latin typeface="Esphimere Extra Light"/>
                <a:cs typeface="Esphimere Extra Light"/>
              </a:defRPr>
            </a:lvl5pPr>
          </a:lstStyle>
          <a:p>
            <a:pPr lvl="0"/>
            <a:r>
              <a:rPr lang="en-US"/>
              <a:t>Click to add call out text</a:t>
            </a:r>
          </a:p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708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7972785" y="0"/>
            <a:ext cx="4219223" cy="66654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38115" indent="-238115" algn="ctr">
              <a:buClr>
                <a:srgbClr val="FF0000"/>
              </a:buClr>
              <a:buFont typeface="Arial"/>
              <a:buChar char="•"/>
            </a:pPr>
            <a:endParaRPr lang="en-US" sz="1500"/>
          </a:p>
        </p:txBody>
      </p:sp>
      <p:sp>
        <p:nvSpPr>
          <p:cNvPr id="4" name="Picture Placeholder 18"/>
          <p:cNvSpPr>
            <a:spLocks noGrp="1"/>
          </p:cNvSpPr>
          <p:nvPr>
            <p:ph type="pic" sz="quarter" idx="12" hasCustomPrompt="1"/>
          </p:nvPr>
        </p:nvSpPr>
        <p:spPr>
          <a:xfrm>
            <a:off x="8449288" y="393700"/>
            <a:ext cx="3273777" cy="196373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167" b="0" i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Insert Photo/Graphic</a:t>
            </a:r>
          </a:p>
        </p:txBody>
      </p:sp>
      <p:sp>
        <p:nvSpPr>
          <p:cNvPr id="6" name="Text Placeholder 28"/>
          <p:cNvSpPr>
            <a:spLocks noGrp="1"/>
          </p:cNvSpPr>
          <p:nvPr>
            <p:ph type="body" sz="quarter" idx="15" hasCustomPrompt="1"/>
          </p:nvPr>
        </p:nvSpPr>
        <p:spPr>
          <a:xfrm>
            <a:off x="8449288" y="2550646"/>
            <a:ext cx="3273777" cy="441144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667" b="1" i="0" baseline="0">
                <a:solidFill>
                  <a:srgbClr val="FFFFFF"/>
                </a:solidFill>
                <a:latin typeface="Arial"/>
                <a:cs typeface="Arial"/>
              </a:defRPr>
            </a:lvl1pPr>
            <a:lvl2pPr marL="380985" indent="0">
              <a:buFontTx/>
              <a:buNone/>
              <a:defRPr b="0" i="0">
                <a:latin typeface="Esphimere"/>
                <a:cs typeface="Esphimere"/>
              </a:defRPr>
            </a:lvl2pPr>
            <a:lvl3pPr marL="761970" indent="0">
              <a:buFontTx/>
              <a:buNone/>
              <a:defRPr b="0" i="0">
                <a:latin typeface="Esphimere"/>
                <a:cs typeface="Esphimere"/>
              </a:defRPr>
            </a:lvl3pPr>
            <a:lvl4pPr marL="1142954" indent="0">
              <a:buFontTx/>
              <a:buNone/>
              <a:defRPr b="0" i="0">
                <a:latin typeface="Esphimere"/>
                <a:cs typeface="Esphimere"/>
              </a:defRPr>
            </a:lvl4pPr>
            <a:lvl5pPr marL="1523939" indent="0">
              <a:buFontTx/>
              <a:buNone/>
              <a:defRPr b="0" i="0">
                <a:latin typeface="Esphimere"/>
                <a:cs typeface="Esphimere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30"/>
          <p:cNvSpPr>
            <a:spLocks noGrp="1"/>
          </p:cNvSpPr>
          <p:nvPr>
            <p:ph type="body" sz="quarter" idx="16" hasCustomPrompt="1"/>
          </p:nvPr>
        </p:nvSpPr>
        <p:spPr>
          <a:xfrm>
            <a:off x="8449369" y="3193540"/>
            <a:ext cx="3273691" cy="3341230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667" b="0" i="0">
                <a:solidFill>
                  <a:srgbClr val="FFFFFF"/>
                </a:solidFill>
                <a:latin typeface="Arial"/>
                <a:cs typeface="Arial"/>
              </a:defRPr>
            </a:lvl1pPr>
            <a:lvl2pPr marL="380985" indent="0">
              <a:buFontTx/>
              <a:buNone/>
              <a:defRPr sz="1333">
                <a:latin typeface="Esphimere Extra Light"/>
                <a:cs typeface="Esphimere Extra Light"/>
              </a:defRPr>
            </a:lvl2pPr>
            <a:lvl3pPr marL="761970" indent="0">
              <a:buFontTx/>
              <a:buNone/>
              <a:defRPr sz="1333">
                <a:latin typeface="Esphimere Extra Light"/>
                <a:cs typeface="Esphimere Extra Light"/>
              </a:defRPr>
            </a:lvl3pPr>
            <a:lvl4pPr marL="1142954" indent="0">
              <a:buFontTx/>
              <a:buNone/>
              <a:defRPr sz="1333">
                <a:latin typeface="Esphimere Extra Light"/>
                <a:cs typeface="Esphimere Extra Light"/>
              </a:defRPr>
            </a:lvl4pPr>
            <a:lvl5pPr marL="1523939" indent="0">
              <a:buFontTx/>
              <a:buNone/>
              <a:defRPr sz="1333">
                <a:latin typeface="Esphimere Extra Light"/>
                <a:cs typeface="Esphimere Extra Light"/>
              </a:defRPr>
            </a:lvl5pPr>
          </a:lstStyle>
          <a:p>
            <a:pPr lvl="0"/>
            <a:r>
              <a:rPr lang="en-US"/>
              <a:t>Click to add call out text</a:t>
            </a:r>
          </a:p>
          <a:p>
            <a:pPr lvl="0"/>
            <a:endParaRPr lang="en-US"/>
          </a:p>
        </p:txBody>
      </p:sp>
      <p:sp>
        <p:nvSpPr>
          <p:cNvPr id="15" name="Content Placeholder 17"/>
          <p:cNvSpPr>
            <a:spLocks noGrp="1"/>
          </p:cNvSpPr>
          <p:nvPr>
            <p:ph sz="quarter" idx="17"/>
          </p:nvPr>
        </p:nvSpPr>
        <p:spPr>
          <a:xfrm>
            <a:off x="648239" y="1154245"/>
            <a:ext cx="6875200" cy="52860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7600AEAE-C0EF-40C7-B43C-7AF16AA0F6CC}" type="datetime5">
              <a:rPr lang="en-US" smtClean="0"/>
              <a:t>26-May-23</a:t>
            </a:fld>
            <a:endParaRPr lang="de-DE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1" name="Title Placeholder 12"/>
          <p:cNvSpPr txBox="1">
            <a:spLocks/>
          </p:cNvSpPr>
          <p:nvPr userDrawn="1"/>
        </p:nvSpPr>
        <p:spPr>
          <a:xfrm>
            <a:off x="579346" y="398657"/>
            <a:ext cx="7623429" cy="4797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380985" rtl="0" eaLnBrk="1" latinLnBrk="0" hangingPunct="1">
              <a:spcBef>
                <a:spcPct val="0"/>
              </a:spcBef>
              <a:buNone/>
              <a:defRPr lang="de-DE" sz="2400" b="0" i="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sz="240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970257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10" name="Content Placeholder 12"/>
          <p:cNvSpPr>
            <a:spLocks noGrp="1"/>
          </p:cNvSpPr>
          <p:nvPr>
            <p:ph sz="quarter" idx="15"/>
          </p:nvPr>
        </p:nvSpPr>
        <p:spPr>
          <a:xfrm>
            <a:off x="648237" y="1160464"/>
            <a:ext cx="6792291" cy="52009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2DAEF645-4945-4061-8DB9-80F4AE55A1D9}" type="datetime5">
              <a:rPr lang="en-US" smtClean="0"/>
              <a:t>26-May-23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252237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7970767" y="12"/>
            <a:ext cx="4219223" cy="6665401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11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Insert photo</a:t>
            </a:r>
          </a:p>
        </p:txBody>
      </p:sp>
      <p:sp>
        <p:nvSpPr>
          <p:cNvPr id="9" name="Content Placeholder 12"/>
          <p:cNvSpPr>
            <a:spLocks noGrp="1"/>
          </p:cNvSpPr>
          <p:nvPr>
            <p:ph sz="quarter" idx="16"/>
          </p:nvPr>
        </p:nvSpPr>
        <p:spPr>
          <a:xfrm>
            <a:off x="648237" y="1154245"/>
            <a:ext cx="6792291" cy="50872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D04ECB65-48B5-40F5-956B-D24B8C1C6D0F}" type="datetime5">
              <a:rPr lang="en-US" smtClean="0"/>
              <a:t>26-May-23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Title Placeholder 12"/>
          <p:cNvSpPr txBox="1">
            <a:spLocks/>
          </p:cNvSpPr>
          <p:nvPr userDrawn="1"/>
        </p:nvSpPr>
        <p:spPr>
          <a:xfrm>
            <a:off x="579346" y="398657"/>
            <a:ext cx="7623429" cy="4797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380985" rtl="0" eaLnBrk="1" latinLnBrk="0" hangingPunct="1">
              <a:spcBef>
                <a:spcPct val="0"/>
              </a:spcBef>
              <a:buNone/>
              <a:defRPr lang="de-DE" sz="2400" b="0" i="0" kern="1200" dirty="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sz="240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46315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4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676400"/>
            <a:ext cx="12192000" cy="3505200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indent="0">
              <a:buFontTx/>
              <a:buNone/>
              <a:defRPr sz="1167" b="0" i="0">
                <a:latin typeface="Arial"/>
                <a:cs typeface="Arial"/>
              </a:defRPr>
            </a:lvl1pPr>
          </a:lstStyle>
          <a:p>
            <a:r>
              <a:rPr lang="en-US"/>
              <a:t>Insert Photo</a:t>
            </a:r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6415501" y="5775355"/>
            <a:ext cx="5165331" cy="446233"/>
          </a:xfrm>
          <a:prstGeom prst="rect">
            <a:avLst/>
          </a:prstGeom>
        </p:spPr>
        <p:txBody>
          <a:bodyPr vert="horz"/>
          <a:lstStyle>
            <a:lvl1pPr marL="0" indent="0" algn="r">
              <a:buFontTx/>
              <a:buNone/>
              <a:defRPr sz="1833" b="1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380985" indent="0">
              <a:buFontTx/>
              <a:buNone/>
              <a:defRPr/>
            </a:lvl2pPr>
            <a:lvl3pPr marL="761970" indent="0">
              <a:buFontTx/>
              <a:buNone/>
              <a:defRPr/>
            </a:lvl3pPr>
            <a:lvl4pPr marL="1142954" indent="0">
              <a:buFontTx/>
              <a:buNone/>
              <a:defRPr/>
            </a:lvl4pPr>
            <a:lvl5pPr marL="1523939" indent="0">
              <a:buFontTx/>
              <a:buNone/>
              <a:defRPr/>
            </a:lvl5pPr>
          </a:lstStyle>
          <a:p>
            <a:pPr lvl="0"/>
            <a:r>
              <a:rPr lang="en-US"/>
              <a:t>CLICK TO ADD DIVIDER TEXT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1E2D25DC-0759-4D1F-BF26-69F619335A99}" type="datetime5">
              <a:rPr lang="en-US" smtClean="0"/>
              <a:t>26-May-23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Connect smarter. Anywhere.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2315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426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7" name="Rectangle 6"/>
          <p:cNvSpPr/>
          <p:nvPr userDrawn="1"/>
        </p:nvSpPr>
        <p:spPr>
          <a:xfrm flipV="1">
            <a:off x="0" y="6665913"/>
            <a:ext cx="12192000" cy="207568"/>
          </a:xfrm>
          <a:prstGeom prst="rect">
            <a:avLst/>
          </a:prstGeom>
          <a:solidFill>
            <a:srgbClr val="F04C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2170404"/>
            <a:ext cx="10032000" cy="251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9880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394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710"/>
            </a:lvl1pPr>
            <a:lvl2pPr>
              <a:defRPr sz="1710"/>
            </a:lvl2pPr>
            <a:lvl3pPr>
              <a:defRPr sz="1710"/>
            </a:lvl3pPr>
            <a:lvl4pPr>
              <a:defRPr sz="1710"/>
            </a:lvl4pPr>
            <a:lvl5pPr>
              <a:defRPr sz="171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49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Mi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FF221A3-3136-E247-B7D0-3E4F25FEB4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15639" y="0"/>
            <a:ext cx="8176360" cy="6858000"/>
          </a:xfrm>
          <a:custGeom>
            <a:avLst/>
            <a:gdLst>
              <a:gd name="connsiteX0" fmla="*/ 0 w 8176360"/>
              <a:gd name="connsiteY0" fmla="*/ 0 h 6858000"/>
              <a:gd name="connsiteX1" fmla="*/ 8176360 w 8176360"/>
              <a:gd name="connsiteY1" fmla="*/ 0 h 6858000"/>
              <a:gd name="connsiteX2" fmla="*/ 8176360 w 8176360"/>
              <a:gd name="connsiteY2" fmla="*/ 6 h 6858000"/>
              <a:gd name="connsiteX3" fmla="*/ 4764818 w 8176360"/>
              <a:gd name="connsiteY3" fmla="*/ 6858000 h 6858000"/>
              <a:gd name="connsiteX4" fmla="*/ 3411545 w 817636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6360" h="6858000">
                <a:moveTo>
                  <a:pt x="0" y="0"/>
                </a:moveTo>
                <a:lnTo>
                  <a:pt x="8176360" y="0"/>
                </a:lnTo>
                <a:lnTo>
                  <a:pt x="8176360" y="6"/>
                </a:lnTo>
                <a:lnTo>
                  <a:pt x="4764818" y="6858000"/>
                </a:lnTo>
                <a:lnTo>
                  <a:pt x="3411545" y="6858000"/>
                </a:lnTo>
                <a:close/>
              </a:path>
            </a:pathLst>
          </a:custGeom>
        </p:spPr>
      </p:pic>
      <p:sp>
        <p:nvSpPr>
          <p:cNvPr id="7" name="object 14">
            <a:extLst>
              <a:ext uri="{FF2B5EF4-FFF2-40B4-BE49-F238E27FC236}">
                <a16:creationId xmlns:a16="http://schemas.microsoft.com/office/drawing/2014/main" id="{00CEBE1C-A5C4-479B-A531-A8C2B8A2E0D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2214000"/>
            <a:ext cx="2329160" cy="4644000"/>
          </a:xfrm>
          <a:custGeom>
            <a:avLst/>
            <a:gdLst/>
            <a:ahLst/>
            <a:cxnLst/>
            <a:rect l="l" t="t" r="r" b="b"/>
            <a:pathLst>
              <a:path w="4144645" h="8279765">
                <a:moveTo>
                  <a:pt x="0" y="0"/>
                </a:moveTo>
                <a:lnTo>
                  <a:pt x="0" y="8279663"/>
                </a:lnTo>
                <a:lnTo>
                  <a:pt x="4144632" y="8279663"/>
                </a:lnTo>
                <a:lnTo>
                  <a:pt x="0" y="0"/>
                </a:lnTo>
                <a:close/>
              </a:path>
            </a:pathLst>
          </a:custGeom>
          <a:solidFill>
            <a:srgbClr val="E3E3E3"/>
          </a:solidFill>
          <a:ln>
            <a:noFill/>
          </a:ln>
        </p:spPr>
        <p:txBody>
          <a:bodyPr wrap="square" lIns="0" tIns="0" rIns="0" bIns="0" rtlCol="0"/>
          <a:lstStyle/>
          <a:p>
            <a:endParaRPr sz="1155"/>
          </a:p>
        </p:txBody>
      </p:sp>
      <p:sp>
        <p:nvSpPr>
          <p:cNvPr id="15" name="Titre 5">
            <a:extLst>
              <a:ext uri="{FF2B5EF4-FFF2-40B4-BE49-F238E27FC236}">
                <a16:creationId xmlns:a16="http://schemas.microsoft.com/office/drawing/2014/main" id="{9BC9DDB2-126D-4FE7-ADAC-DCECDA21D9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793" y="1937553"/>
            <a:ext cx="3965575" cy="140844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en-GB" noProof="0"/>
              <a:t>Click to edit your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45476FEB-3D47-4FE5-A70A-574BCB7A1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426" y="3424911"/>
            <a:ext cx="3965575" cy="91317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>
              <a:buNone/>
              <a:defRPr lang="en-GB" sz="2000" spc="-25" baseline="0" dirty="0">
                <a:solidFill>
                  <a:schemeClr val="tx1"/>
                </a:solidFill>
                <a:cs typeface="Arial"/>
              </a:defRPr>
            </a:lvl1pPr>
          </a:lstStyle>
          <a:p>
            <a:pPr lvl="0" defTabSz="586417">
              <a:lnSpc>
                <a:spcPct val="130000"/>
              </a:lnSpc>
              <a:spcBef>
                <a:spcPts val="449"/>
              </a:spcBef>
              <a:spcAft>
                <a:spcPts val="449"/>
              </a:spcAft>
            </a:pPr>
            <a:r>
              <a:rPr lang="en-GB"/>
              <a:t>Click to edit Master subtitle style</a:t>
            </a:r>
          </a:p>
        </p:txBody>
      </p:sp>
      <p:sp>
        <p:nvSpPr>
          <p:cNvPr id="18" name="Espace réservé du contenu 23">
            <a:extLst>
              <a:ext uri="{FF2B5EF4-FFF2-40B4-BE49-F238E27FC236}">
                <a16:creationId xmlns:a16="http://schemas.microsoft.com/office/drawing/2014/main" id="{730D487E-8B7E-482B-8283-36BB4ABA54B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67805" y="6110431"/>
            <a:ext cx="4525431" cy="39192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Date</a:t>
            </a:r>
          </a:p>
        </p:txBody>
      </p:sp>
      <p:sp>
        <p:nvSpPr>
          <p:cNvPr id="19" name="Espace réservé du contenu 23">
            <a:extLst>
              <a:ext uri="{FF2B5EF4-FFF2-40B4-BE49-F238E27FC236}">
                <a16:creationId xmlns:a16="http://schemas.microsoft.com/office/drawing/2014/main" id="{11E6D5DA-9C1C-4FE4-B850-DEF0831111D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367806" y="5718507"/>
            <a:ext cx="4525430" cy="391924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Presenter </a:t>
            </a:r>
          </a:p>
        </p:txBody>
      </p:sp>
    </p:spTree>
    <p:extLst>
      <p:ext uri="{BB962C8B-B14F-4D97-AF65-F5344CB8AC3E}">
        <p14:creationId xmlns:p14="http://schemas.microsoft.com/office/powerpoint/2010/main" val="3000617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Humanitar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14">
            <a:extLst>
              <a:ext uri="{FF2B5EF4-FFF2-40B4-BE49-F238E27FC236}">
                <a16:creationId xmlns:a16="http://schemas.microsoft.com/office/drawing/2014/main" id="{00CEBE1C-A5C4-479B-A531-A8C2B8A2E0D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2214000"/>
            <a:ext cx="2329160" cy="4644000"/>
          </a:xfrm>
          <a:custGeom>
            <a:avLst/>
            <a:gdLst/>
            <a:ahLst/>
            <a:cxnLst/>
            <a:rect l="l" t="t" r="r" b="b"/>
            <a:pathLst>
              <a:path w="4144645" h="8279765">
                <a:moveTo>
                  <a:pt x="0" y="0"/>
                </a:moveTo>
                <a:lnTo>
                  <a:pt x="0" y="8279663"/>
                </a:lnTo>
                <a:lnTo>
                  <a:pt x="4144632" y="8279663"/>
                </a:lnTo>
                <a:lnTo>
                  <a:pt x="0" y="0"/>
                </a:lnTo>
                <a:close/>
              </a:path>
            </a:pathLst>
          </a:custGeom>
          <a:solidFill>
            <a:srgbClr val="E3E3E3"/>
          </a:solidFill>
          <a:ln>
            <a:noFill/>
          </a:ln>
        </p:spPr>
        <p:txBody>
          <a:bodyPr wrap="square" lIns="0" tIns="0" rIns="0" bIns="0" rtlCol="0"/>
          <a:lstStyle/>
          <a:p>
            <a:endParaRPr sz="1155"/>
          </a:p>
        </p:txBody>
      </p:sp>
      <p:sp>
        <p:nvSpPr>
          <p:cNvPr id="15" name="Titre 5">
            <a:extLst>
              <a:ext uri="{FF2B5EF4-FFF2-40B4-BE49-F238E27FC236}">
                <a16:creationId xmlns:a16="http://schemas.microsoft.com/office/drawing/2014/main" id="{9BC9DDB2-126D-4FE7-ADAC-DCECDA21D9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793" y="1937553"/>
            <a:ext cx="3965575" cy="140844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en-GB" noProof="0"/>
              <a:t>Click to edit your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45476FEB-3D47-4FE5-A70A-574BCB7A1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426" y="3424911"/>
            <a:ext cx="3965575" cy="91317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>
              <a:buNone/>
              <a:defRPr lang="en-GB" sz="2000" spc="-25" baseline="0" dirty="0">
                <a:solidFill>
                  <a:schemeClr val="tx1"/>
                </a:solidFill>
                <a:cs typeface="Arial"/>
              </a:defRPr>
            </a:lvl1pPr>
          </a:lstStyle>
          <a:p>
            <a:pPr lvl="0" defTabSz="586417">
              <a:lnSpc>
                <a:spcPct val="130000"/>
              </a:lnSpc>
              <a:spcBef>
                <a:spcPts val="449"/>
              </a:spcBef>
              <a:spcAft>
                <a:spcPts val="449"/>
              </a:spcAft>
            </a:pPr>
            <a:r>
              <a:rPr lang="en-GB"/>
              <a:t>Click to edit Master subtitle style</a:t>
            </a:r>
          </a:p>
        </p:txBody>
      </p:sp>
      <p:sp>
        <p:nvSpPr>
          <p:cNvPr id="18" name="Espace réservé du contenu 23">
            <a:extLst>
              <a:ext uri="{FF2B5EF4-FFF2-40B4-BE49-F238E27FC236}">
                <a16:creationId xmlns:a16="http://schemas.microsoft.com/office/drawing/2014/main" id="{730D487E-8B7E-482B-8283-36BB4ABA54B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67805" y="6110431"/>
            <a:ext cx="4525431" cy="39192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Date</a:t>
            </a:r>
          </a:p>
        </p:txBody>
      </p:sp>
      <p:sp>
        <p:nvSpPr>
          <p:cNvPr id="19" name="Espace réservé du contenu 23">
            <a:extLst>
              <a:ext uri="{FF2B5EF4-FFF2-40B4-BE49-F238E27FC236}">
                <a16:creationId xmlns:a16="http://schemas.microsoft.com/office/drawing/2014/main" id="{11E6D5DA-9C1C-4FE4-B850-DEF0831111D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367806" y="5718507"/>
            <a:ext cx="4525430" cy="391924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Presenter </a:t>
            </a:r>
          </a:p>
        </p:txBody>
      </p:sp>
      <p:pic>
        <p:nvPicPr>
          <p:cNvPr id="11" name="Picture 8">
            <a:extLst>
              <a:ext uri="{FF2B5EF4-FFF2-40B4-BE49-F238E27FC236}">
                <a16:creationId xmlns:a16="http://schemas.microsoft.com/office/drawing/2014/main" id="{23FDCF57-05EE-4435-A164-30E439B93C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15638" y="0"/>
            <a:ext cx="8176361" cy="6858000"/>
          </a:xfrm>
          <a:custGeom>
            <a:avLst/>
            <a:gdLst>
              <a:gd name="connsiteX0" fmla="*/ 0 w 8176360"/>
              <a:gd name="connsiteY0" fmla="*/ 0 h 6858000"/>
              <a:gd name="connsiteX1" fmla="*/ 8176360 w 8176360"/>
              <a:gd name="connsiteY1" fmla="*/ 0 h 6858000"/>
              <a:gd name="connsiteX2" fmla="*/ 8176360 w 8176360"/>
              <a:gd name="connsiteY2" fmla="*/ 6 h 6858000"/>
              <a:gd name="connsiteX3" fmla="*/ 4764818 w 8176360"/>
              <a:gd name="connsiteY3" fmla="*/ 6858000 h 6858000"/>
              <a:gd name="connsiteX4" fmla="*/ 3411545 w 817636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6360" h="6858000">
                <a:moveTo>
                  <a:pt x="0" y="0"/>
                </a:moveTo>
                <a:lnTo>
                  <a:pt x="8176360" y="0"/>
                </a:lnTo>
                <a:lnTo>
                  <a:pt x="8176360" y="6"/>
                </a:lnTo>
                <a:lnTo>
                  <a:pt x="4764818" y="6858000"/>
                </a:lnTo>
                <a:lnTo>
                  <a:pt x="3411545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8964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Govern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FF221A3-3136-E247-B7D0-3E4F25FEB4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15639" y="0"/>
            <a:ext cx="8176360" cy="6858000"/>
          </a:xfrm>
          <a:custGeom>
            <a:avLst/>
            <a:gdLst>
              <a:gd name="connsiteX0" fmla="*/ 0 w 8176360"/>
              <a:gd name="connsiteY0" fmla="*/ 0 h 6858000"/>
              <a:gd name="connsiteX1" fmla="*/ 8176360 w 8176360"/>
              <a:gd name="connsiteY1" fmla="*/ 0 h 6858000"/>
              <a:gd name="connsiteX2" fmla="*/ 8176360 w 8176360"/>
              <a:gd name="connsiteY2" fmla="*/ 6 h 6858000"/>
              <a:gd name="connsiteX3" fmla="*/ 4764818 w 8176360"/>
              <a:gd name="connsiteY3" fmla="*/ 6858000 h 6858000"/>
              <a:gd name="connsiteX4" fmla="*/ 3411545 w 817636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6360" h="6858000">
                <a:moveTo>
                  <a:pt x="0" y="0"/>
                </a:moveTo>
                <a:lnTo>
                  <a:pt x="8176360" y="0"/>
                </a:lnTo>
                <a:lnTo>
                  <a:pt x="8176360" y="6"/>
                </a:lnTo>
                <a:lnTo>
                  <a:pt x="4764818" y="6858000"/>
                </a:lnTo>
                <a:lnTo>
                  <a:pt x="3411545" y="6858000"/>
                </a:lnTo>
                <a:close/>
              </a:path>
            </a:pathLst>
          </a:custGeom>
        </p:spPr>
      </p:pic>
      <p:sp>
        <p:nvSpPr>
          <p:cNvPr id="7" name="object 14">
            <a:extLst>
              <a:ext uri="{FF2B5EF4-FFF2-40B4-BE49-F238E27FC236}">
                <a16:creationId xmlns:a16="http://schemas.microsoft.com/office/drawing/2014/main" id="{00CEBE1C-A5C4-479B-A531-A8C2B8A2E0D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2214000"/>
            <a:ext cx="2329160" cy="4644000"/>
          </a:xfrm>
          <a:custGeom>
            <a:avLst/>
            <a:gdLst/>
            <a:ahLst/>
            <a:cxnLst/>
            <a:rect l="l" t="t" r="r" b="b"/>
            <a:pathLst>
              <a:path w="4144645" h="8279765">
                <a:moveTo>
                  <a:pt x="0" y="0"/>
                </a:moveTo>
                <a:lnTo>
                  <a:pt x="0" y="8279663"/>
                </a:lnTo>
                <a:lnTo>
                  <a:pt x="4144632" y="8279663"/>
                </a:lnTo>
                <a:lnTo>
                  <a:pt x="0" y="0"/>
                </a:lnTo>
                <a:close/>
              </a:path>
            </a:pathLst>
          </a:custGeom>
          <a:solidFill>
            <a:srgbClr val="E3E3E3"/>
          </a:solidFill>
          <a:ln>
            <a:noFill/>
          </a:ln>
        </p:spPr>
        <p:txBody>
          <a:bodyPr wrap="square" lIns="0" tIns="0" rIns="0" bIns="0" rtlCol="0"/>
          <a:lstStyle/>
          <a:p>
            <a:endParaRPr sz="1155"/>
          </a:p>
        </p:txBody>
      </p:sp>
      <p:sp>
        <p:nvSpPr>
          <p:cNvPr id="15" name="Titre 5">
            <a:extLst>
              <a:ext uri="{FF2B5EF4-FFF2-40B4-BE49-F238E27FC236}">
                <a16:creationId xmlns:a16="http://schemas.microsoft.com/office/drawing/2014/main" id="{9BC9DDB2-126D-4FE7-ADAC-DCECDA21D9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793" y="1937553"/>
            <a:ext cx="3965575" cy="140844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en-GB" noProof="0"/>
              <a:t>Click to edit your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45476FEB-3D47-4FE5-A70A-574BCB7A1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426" y="3424911"/>
            <a:ext cx="3965575" cy="91317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>
              <a:buNone/>
              <a:defRPr lang="en-GB" sz="2000" spc="-25" baseline="0" dirty="0">
                <a:solidFill>
                  <a:schemeClr val="tx1"/>
                </a:solidFill>
                <a:cs typeface="Arial"/>
              </a:defRPr>
            </a:lvl1pPr>
          </a:lstStyle>
          <a:p>
            <a:pPr lvl="0" defTabSz="586417">
              <a:lnSpc>
                <a:spcPct val="130000"/>
              </a:lnSpc>
              <a:spcBef>
                <a:spcPts val="449"/>
              </a:spcBef>
              <a:spcAft>
                <a:spcPts val="449"/>
              </a:spcAft>
            </a:pPr>
            <a:r>
              <a:rPr lang="en-GB"/>
              <a:t>Click to edit Master subtitle style</a:t>
            </a:r>
          </a:p>
        </p:txBody>
      </p:sp>
      <p:sp>
        <p:nvSpPr>
          <p:cNvPr id="10" name="Espace réservé du contenu 23">
            <a:extLst>
              <a:ext uri="{FF2B5EF4-FFF2-40B4-BE49-F238E27FC236}">
                <a16:creationId xmlns:a16="http://schemas.microsoft.com/office/drawing/2014/main" id="{CCA3C36A-251E-49A4-87AC-99D3BE7B98D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67805" y="6110431"/>
            <a:ext cx="4525431" cy="39192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Date</a:t>
            </a:r>
          </a:p>
        </p:txBody>
      </p:sp>
      <p:sp>
        <p:nvSpPr>
          <p:cNvPr id="11" name="Espace réservé du contenu 23">
            <a:extLst>
              <a:ext uri="{FF2B5EF4-FFF2-40B4-BE49-F238E27FC236}">
                <a16:creationId xmlns:a16="http://schemas.microsoft.com/office/drawing/2014/main" id="{4216ACF8-70C1-4F04-AC5A-E3432FF59CA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367806" y="5718507"/>
            <a:ext cx="4525430" cy="391924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Presenter </a:t>
            </a:r>
          </a:p>
        </p:txBody>
      </p:sp>
    </p:spTree>
    <p:extLst>
      <p:ext uri="{BB962C8B-B14F-4D97-AF65-F5344CB8AC3E}">
        <p14:creationId xmlns:p14="http://schemas.microsoft.com/office/powerpoint/2010/main" val="3872200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ruise&amp;Fer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14">
            <a:extLst>
              <a:ext uri="{FF2B5EF4-FFF2-40B4-BE49-F238E27FC236}">
                <a16:creationId xmlns:a16="http://schemas.microsoft.com/office/drawing/2014/main" id="{00CEBE1C-A5C4-479B-A531-A8C2B8A2E0D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2214000"/>
            <a:ext cx="2329160" cy="4644000"/>
          </a:xfrm>
          <a:custGeom>
            <a:avLst/>
            <a:gdLst/>
            <a:ahLst/>
            <a:cxnLst/>
            <a:rect l="l" t="t" r="r" b="b"/>
            <a:pathLst>
              <a:path w="4144645" h="8279765">
                <a:moveTo>
                  <a:pt x="0" y="0"/>
                </a:moveTo>
                <a:lnTo>
                  <a:pt x="0" y="8279663"/>
                </a:lnTo>
                <a:lnTo>
                  <a:pt x="4144632" y="8279663"/>
                </a:lnTo>
                <a:lnTo>
                  <a:pt x="0" y="0"/>
                </a:lnTo>
                <a:close/>
              </a:path>
            </a:pathLst>
          </a:custGeom>
          <a:solidFill>
            <a:srgbClr val="E3E3E3"/>
          </a:solidFill>
          <a:ln>
            <a:noFill/>
          </a:ln>
        </p:spPr>
        <p:txBody>
          <a:bodyPr wrap="square" lIns="0" tIns="0" rIns="0" bIns="0" rtlCol="0"/>
          <a:lstStyle/>
          <a:p>
            <a:endParaRPr sz="1155"/>
          </a:p>
        </p:txBody>
      </p:sp>
      <p:sp>
        <p:nvSpPr>
          <p:cNvPr id="15" name="Titre 5">
            <a:extLst>
              <a:ext uri="{FF2B5EF4-FFF2-40B4-BE49-F238E27FC236}">
                <a16:creationId xmlns:a16="http://schemas.microsoft.com/office/drawing/2014/main" id="{9BC9DDB2-126D-4FE7-ADAC-DCECDA21D9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793" y="1937553"/>
            <a:ext cx="3965575" cy="1408442"/>
          </a:xfrm>
        </p:spPr>
        <p:txBody>
          <a:bodyPr anchor="b" anchorCtr="0">
            <a:normAutofit/>
          </a:bodyPr>
          <a:lstStyle>
            <a:lvl1pPr>
              <a:defRPr sz="4000"/>
            </a:lvl1pPr>
          </a:lstStyle>
          <a:p>
            <a:r>
              <a:rPr lang="en-GB" noProof="0"/>
              <a:t>Click to edit your title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45476FEB-3D47-4FE5-A70A-574BCB7A1D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426" y="3424911"/>
            <a:ext cx="3965575" cy="91317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>
              <a:buNone/>
              <a:defRPr lang="en-GB" sz="2000" spc="-25" baseline="0" dirty="0">
                <a:solidFill>
                  <a:schemeClr val="tx1"/>
                </a:solidFill>
                <a:cs typeface="Arial"/>
              </a:defRPr>
            </a:lvl1pPr>
          </a:lstStyle>
          <a:p>
            <a:pPr lvl="0" defTabSz="586417">
              <a:lnSpc>
                <a:spcPct val="130000"/>
              </a:lnSpc>
              <a:spcBef>
                <a:spcPts val="449"/>
              </a:spcBef>
              <a:spcAft>
                <a:spcPts val="449"/>
              </a:spcAft>
            </a:pPr>
            <a:r>
              <a:rPr lang="en-GB"/>
              <a:t>Click to edit Master subtitle style</a:t>
            </a:r>
          </a:p>
        </p:txBody>
      </p:sp>
      <p:sp>
        <p:nvSpPr>
          <p:cNvPr id="10" name="Espace réservé du contenu 23">
            <a:extLst>
              <a:ext uri="{FF2B5EF4-FFF2-40B4-BE49-F238E27FC236}">
                <a16:creationId xmlns:a16="http://schemas.microsoft.com/office/drawing/2014/main" id="{CCA3C36A-251E-49A4-87AC-99D3BE7B98D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367805" y="6110431"/>
            <a:ext cx="4525431" cy="391924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Date</a:t>
            </a:r>
          </a:p>
        </p:txBody>
      </p:sp>
      <p:sp>
        <p:nvSpPr>
          <p:cNvPr id="11" name="Espace réservé du contenu 23">
            <a:extLst>
              <a:ext uri="{FF2B5EF4-FFF2-40B4-BE49-F238E27FC236}">
                <a16:creationId xmlns:a16="http://schemas.microsoft.com/office/drawing/2014/main" id="{4216ACF8-70C1-4F04-AC5A-E3432FF59CA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367806" y="5718507"/>
            <a:ext cx="4525430" cy="391924"/>
          </a:xfrm>
          <a:prstGeom prst="rect">
            <a:avLst/>
          </a:prstGeom>
        </p:spPr>
        <p:txBody>
          <a:bodyPr anchor="b" anchorCtr="0"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noProof="0"/>
              <a:t>Edit Presenter 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DE7AADA5-28C8-4EBA-981B-69CFDA28C3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46795" y="0"/>
            <a:ext cx="8149559" cy="6858000"/>
          </a:xfrm>
          <a:custGeom>
            <a:avLst/>
            <a:gdLst>
              <a:gd name="connsiteX0" fmla="*/ 0 w 8176360"/>
              <a:gd name="connsiteY0" fmla="*/ 0 h 6858000"/>
              <a:gd name="connsiteX1" fmla="*/ 8176360 w 8176360"/>
              <a:gd name="connsiteY1" fmla="*/ 0 h 6858000"/>
              <a:gd name="connsiteX2" fmla="*/ 8176360 w 8176360"/>
              <a:gd name="connsiteY2" fmla="*/ 6 h 6858000"/>
              <a:gd name="connsiteX3" fmla="*/ 4764818 w 8176360"/>
              <a:gd name="connsiteY3" fmla="*/ 6858000 h 6858000"/>
              <a:gd name="connsiteX4" fmla="*/ 3411545 w 817636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76360" h="6858000">
                <a:moveTo>
                  <a:pt x="0" y="0"/>
                </a:moveTo>
                <a:lnTo>
                  <a:pt x="8176360" y="0"/>
                </a:lnTo>
                <a:lnTo>
                  <a:pt x="8176360" y="6"/>
                </a:lnTo>
                <a:lnTo>
                  <a:pt x="4764818" y="6858000"/>
                </a:lnTo>
                <a:lnTo>
                  <a:pt x="3411545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0838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+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4">
            <a:extLst>
              <a:ext uri="{FF2B5EF4-FFF2-40B4-BE49-F238E27FC236}">
                <a16:creationId xmlns:a16="http://schemas.microsoft.com/office/drawing/2014/main" id="{9B9F1EEE-453D-1F49-85D0-9EA87B663F70}"/>
              </a:ext>
            </a:extLst>
          </p:cNvPr>
          <p:cNvSpPr/>
          <p:nvPr userDrawn="1"/>
        </p:nvSpPr>
        <p:spPr>
          <a:xfrm>
            <a:off x="0" y="1246744"/>
            <a:ext cx="4498147" cy="5610611"/>
          </a:xfrm>
          <a:custGeom>
            <a:avLst/>
            <a:gdLst/>
            <a:ahLst/>
            <a:cxnLst/>
            <a:rect l="l" t="t" r="r" b="b"/>
            <a:pathLst>
              <a:path w="7000240" h="8748395">
                <a:moveTo>
                  <a:pt x="2620568" y="0"/>
                </a:moveTo>
                <a:lnTo>
                  <a:pt x="0" y="5263451"/>
                </a:lnTo>
                <a:lnTo>
                  <a:pt x="0" y="8748001"/>
                </a:lnTo>
                <a:lnTo>
                  <a:pt x="6999643" y="8748001"/>
                </a:lnTo>
                <a:lnTo>
                  <a:pt x="2620568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sz="1155"/>
          </a:p>
        </p:txBody>
      </p:sp>
      <p:sp>
        <p:nvSpPr>
          <p:cNvPr id="5" name="Subtitle 1">
            <a:extLst>
              <a:ext uri="{FF2B5EF4-FFF2-40B4-BE49-F238E27FC236}">
                <a16:creationId xmlns:a16="http://schemas.microsoft.com/office/drawing/2014/main" id="{C8BC23EC-5087-244A-86B5-4FD2205632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43663" y="3673349"/>
            <a:ext cx="7785253" cy="1624111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GB" sz="2000" b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0" indent="0">
              <a:buFont typeface="Arial" panose="020B0604020202020204" pitchFamily="34" charset="0"/>
              <a:buNone/>
              <a:tabLst/>
              <a:defRPr lang="en-GB" sz="2000" b="0" smtClean="0">
                <a:solidFill>
                  <a:schemeClr val="tx1"/>
                </a:solidFill>
                <a:latin typeface="+mn-lt"/>
                <a:cs typeface="+mn-cs"/>
              </a:defRPr>
            </a:lvl2pPr>
            <a:lvl3pPr marL="770693" indent="0">
              <a:tabLst/>
              <a:defRPr lang="en-GB" sz="1800" b="0" smtClean="0">
                <a:solidFill>
                  <a:schemeClr val="tx1"/>
                </a:solidFill>
                <a:latin typeface="+mn-lt"/>
                <a:cs typeface="+mn-cs"/>
              </a:defRPr>
            </a:lvl3pPr>
            <a:lvl4pPr marL="1029286" indent="-149659">
              <a:tabLst/>
              <a:defRPr lang="en-GB" sz="1800" b="0" smtClean="0">
                <a:solidFill>
                  <a:schemeClr val="tx1"/>
                </a:solidFill>
                <a:latin typeface="+mn-lt"/>
              </a:defRPr>
            </a:lvl4pPr>
            <a:lvl5pPr marL="1456884" indent="0">
              <a:tabLst/>
              <a:defRPr lang="en-GB" sz="1600" b="0">
                <a:solidFill>
                  <a:schemeClr val="tx1"/>
                </a:solidFill>
                <a:latin typeface="+mn-lt"/>
              </a:defRPr>
            </a:lvl5pPr>
          </a:lstStyle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en-GB"/>
              <a:t>Font Calibri 20: 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57EF95C-EBD3-4585-851D-4B0DB0A567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43663" y="1246744"/>
            <a:ext cx="7785253" cy="2182255"/>
          </a:xfrm>
        </p:spPr>
        <p:txBody>
          <a:bodyPr anchor="b" anchorCtr="0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99874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image" Target="../media/image13.png"/><Relationship Id="rId2" Type="http://schemas.openxmlformats.org/officeDocument/2006/relationships/slideLayout" Target="../slideLayouts/slideLayout3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8E3CD9-847F-1044-9F31-3FC746011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328920"/>
            <a:ext cx="11013497" cy="86724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4239A-C049-D442-83A7-7B04A3798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375" y="1376039"/>
            <a:ext cx="11013497" cy="418296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A0F0EC1-A543-EF44-8D19-87796AC90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7375" y="6332844"/>
            <a:ext cx="955674" cy="25042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rgbClr val="4D4D4F"/>
                </a:solidFill>
              </a:defRPr>
            </a:lvl1pPr>
          </a:lstStyle>
          <a:p>
            <a:fld id="{0370E0AD-2BA8-47C8-8FAD-C04F83834BE9}" type="datetime3">
              <a:rPr lang="en-GB" smtClean="0"/>
              <a:t>26 May, 2023</a:t>
            </a:fld>
            <a:endParaRPr lang="en-GB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FAC84EB-246B-FA46-8108-E7886803B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685923" y="6332844"/>
            <a:ext cx="633932" cy="24658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rgbClr val="4D4D4F"/>
                </a:solidFill>
              </a:defRPr>
            </a:lvl1pPr>
          </a:lstStyle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Image 12" descr="Une image contenant objet, dessin, horloge&#10;&#10;Description générée automatiquement">
            <a:extLst>
              <a:ext uri="{FF2B5EF4-FFF2-40B4-BE49-F238E27FC236}">
                <a16:creationId xmlns:a16="http://schemas.microsoft.com/office/drawing/2014/main" id="{D9F1BDBD-8883-42EB-AF52-A920C9B6BFC6}"/>
              </a:ext>
            </a:extLst>
          </p:cNvPr>
          <p:cNvPicPr>
            <a:picLocks noChangeAspect="1"/>
          </p:cNvPicPr>
          <p:nvPr userDrawn="1"/>
        </p:nvPicPr>
        <p:blipFill>
          <a:blip r:embed="rId34"/>
          <a:stretch>
            <a:fillRect/>
          </a:stretch>
        </p:blipFill>
        <p:spPr>
          <a:xfrm>
            <a:off x="9198459" y="5746638"/>
            <a:ext cx="2562818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23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31" r:id="rId4"/>
    <p:sldLayoutId id="2147483732" r:id="rId5"/>
    <p:sldLayoutId id="2147483754" r:id="rId6"/>
    <p:sldLayoutId id="2147483753" r:id="rId7"/>
    <p:sldLayoutId id="2147483756" r:id="rId8"/>
    <p:sldLayoutId id="2147483720" r:id="rId9"/>
    <p:sldLayoutId id="2147483707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50" r:id="rId16"/>
    <p:sldLayoutId id="2147483737" r:id="rId17"/>
    <p:sldLayoutId id="2147483760" r:id="rId18"/>
    <p:sldLayoutId id="2147483762" r:id="rId19"/>
    <p:sldLayoutId id="2147483726" r:id="rId20"/>
    <p:sldLayoutId id="2147483724" r:id="rId21"/>
    <p:sldLayoutId id="2147483725" r:id="rId22"/>
    <p:sldLayoutId id="2147483722" r:id="rId23"/>
    <p:sldLayoutId id="2147483723" r:id="rId24"/>
    <p:sldLayoutId id="2147483752" r:id="rId25"/>
    <p:sldLayoutId id="2147483758" r:id="rId26"/>
    <p:sldLayoutId id="2147483759" r:id="rId27"/>
    <p:sldLayoutId id="2147483717" r:id="rId28"/>
    <p:sldLayoutId id="2147483755" r:id="rId29"/>
    <p:sldLayoutId id="2147483721" r:id="rId30"/>
    <p:sldLayoutId id="2147483764" r:id="rId31"/>
    <p:sldLayoutId id="2147483766" r:id="rId3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3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360000" rtl="0" eaLnBrk="1" latinLnBrk="0" hangingPunct="1">
        <a:lnSpc>
          <a:spcPct val="100000"/>
        </a:lnSpc>
        <a:spcBef>
          <a:spcPts val="300"/>
        </a:spcBef>
        <a:spcAft>
          <a:spcPts val="300"/>
        </a:spcAft>
        <a:buClr>
          <a:srgbClr val="E94D27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00" marR="0" indent="-285750" algn="l" defTabSz="648000" rtl="0" eaLnBrk="1" fontAlgn="auto" latinLnBrk="0" hangingPunct="1">
        <a:lnSpc>
          <a:spcPct val="100000"/>
        </a:lnSpc>
        <a:spcBef>
          <a:spcPts val="200"/>
        </a:spcBef>
        <a:spcAft>
          <a:spcPts val="0"/>
        </a:spcAft>
        <a:buClr>
          <a:srgbClr val="4D4D4F"/>
        </a:buClr>
        <a:buSzPct val="120000"/>
        <a:buFont typeface="Arial" panose="020B0604020202020204" pitchFamily="34" charset="0"/>
        <a:buChar char="−"/>
        <a:tabLst/>
        <a:defRPr sz="1600" kern="1200">
          <a:solidFill>
            <a:srgbClr val="4D4D4F"/>
          </a:solidFill>
          <a:latin typeface="+mn-lt"/>
          <a:ea typeface="+mn-ea"/>
          <a:cs typeface="+mn-cs"/>
        </a:defRPr>
      </a:lvl2pPr>
      <a:lvl3pPr marL="864000" marR="0" indent="-216000" algn="l" defTabSz="914400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Wingdings" panose="05000000000000000000" pitchFamily="2" charset="2"/>
        <a:buChar char="§"/>
        <a:tabLst>
          <a:tab pos="360000" algn="dec"/>
        </a:tabLst>
        <a:defRPr sz="1500" kern="1200">
          <a:solidFill>
            <a:srgbClr val="4D4D4F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1"/>
        </a:buClr>
        <a:buSzPct val="120000"/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5400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310" userDrawn="1">
          <p15:clr>
            <a:srgbClr val="F26B43"/>
          </p15:clr>
        </p15:guide>
        <p15:guide id="4" orient="horz" pos="1230" userDrawn="1">
          <p15:clr>
            <a:srgbClr val="A4A3A4"/>
          </p15:clr>
        </p15:guide>
        <p15:guide id="5" orient="horz" pos="3634" userDrawn="1">
          <p15:clr>
            <a:srgbClr val="F26B43"/>
          </p15:clr>
        </p15:guide>
        <p15:guide id="6" orient="horz" pos="640" userDrawn="1">
          <p15:clr>
            <a:srgbClr val="A4A3A4"/>
          </p15:clr>
        </p15:guide>
        <p15:guide id="7" pos="370" userDrawn="1">
          <p15:clr>
            <a:srgbClr val="F26B43"/>
          </p15:clr>
        </p15:guide>
        <p15:guide id="8" orient="horz" pos="84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79346" y="398657"/>
            <a:ext cx="7623429" cy="4797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648239" y="1160464"/>
            <a:ext cx="6875200" cy="5384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7" name="Rectangle 16"/>
          <p:cNvSpPr/>
          <p:nvPr userDrawn="1"/>
        </p:nvSpPr>
        <p:spPr>
          <a:xfrm flipV="1">
            <a:off x="0" y="6665913"/>
            <a:ext cx="12192000" cy="207568"/>
          </a:xfrm>
          <a:prstGeom prst="rect">
            <a:avLst/>
          </a:prstGeom>
          <a:solidFill>
            <a:srgbClr val="F04C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>
          <a:xfrm>
            <a:off x="648238" y="6673961"/>
            <a:ext cx="2742847" cy="18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3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011007F-C4AC-41CF-A4F1-7F4EB229F5DA}" type="datetime5">
              <a:rPr lang="en-US" smtClean="0"/>
              <a:t>26-May-23</a:t>
            </a:fld>
            <a:endParaRPr lang="de-D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9791884" y="6673961"/>
            <a:ext cx="1562269" cy="18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3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475B09A-2DF4-4C71-A46F-204380CA29D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3391079" y="6673961"/>
            <a:ext cx="5959068" cy="18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33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/>
              <a:t>Connect smarter. Anywhere.</a:t>
            </a:r>
          </a:p>
        </p:txBody>
      </p:sp>
      <p:pic>
        <p:nvPicPr>
          <p:cNvPr id="12" name="Picture 11" descr="Logo_RGB.png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179" y="323560"/>
            <a:ext cx="2651951" cy="49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06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65" r:id="rId2"/>
    <p:sldLayoutId id="2147483781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  <p:sldLayoutId id="2147483778" r:id="rId15"/>
  </p:sldLayoutIdLst>
  <p:hf hdr="0"/>
  <p:txStyles>
    <p:titleStyle>
      <a:lvl1pPr algn="l" defTabSz="380985" rtl="0" eaLnBrk="1" latinLnBrk="0" hangingPunct="1">
        <a:spcBef>
          <a:spcPct val="0"/>
        </a:spcBef>
        <a:buNone/>
        <a:defRPr lang="de-DE" sz="2400" b="0" i="0" kern="1200" dirty="0">
          <a:solidFill>
            <a:schemeClr val="tx1"/>
          </a:solidFill>
          <a:latin typeface="Arial"/>
          <a:ea typeface="+mn-ea"/>
          <a:cs typeface="Arial"/>
        </a:defRPr>
      </a:lvl1pPr>
    </p:titleStyle>
    <p:bodyStyle>
      <a:lvl1pPr marL="285739" indent="-285739" algn="l" defTabSz="38098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19100" indent="-238115" algn="l" defTabSz="380985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52462" indent="-190492" algn="l" defTabSz="380985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33447" indent="-190492" algn="l" defTabSz="380985" rtl="0" eaLnBrk="1" latinLnBrk="0" hangingPunct="1">
        <a:spcBef>
          <a:spcPct val="20000"/>
        </a:spcBef>
        <a:buFont typeface="Arial"/>
        <a:buChar char="–"/>
        <a:defRPr sz="1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714431" indent="-190492" algn="l" defTabSz="380985" rtl="0" eaLnBrk="1" latinLnBrk="0" hangingPunct="1">
        <a:spcBef>
          <a:spcPct val="20000"/>
        </a:spcBef>
        <a:buFont typeface="Arial"/>
        <a:buChar char="»"/>
        <a:defRPr sz="1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095416" indent="-190492" algn="l" defTabSz="380985" rtl="0" eaLnBrk="1" latinLnBrk="0" hangingPunct="1">
        <a:spcBef>
          <a:spcPct val="20000"/>
        </a:spcBef>
        <a:buFont typeface="Arial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380985" rtl="0" eaLnBrk="1" latinLnBrk="0" hangingPunct="1">
        <a:spcBef>
          <a:spcPct val="20000"/>
        </a:spcBef>
        <a:buFont typeface="Arial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380985" rtl="0" eaLnBrk="1" latinLnBrk="0" hangingPunct="1">
        <a:spcBef>
          <a:spcPct val="20000"/>
        </a:spcBef>
        <a:buFont typeface="Arial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380985" rtl="0" eaLnBrk="1" latinLnBrk="0" hangingPunct="1">
        <a:spcBef>
          <a:spcPct val="20000"/>
        </a:spcBef>
        <a:buFont typeface="Arial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0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380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380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380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380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380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380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380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380985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31">
          <p15:clr>
            <a:srgbClr val="F26B43"/>
          </p15:clr>
        </p15:guide>
        <p15:guide id="2" pos="44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80EAD-59F3-4EE1-A90D-AE26B6A4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Regional Customer support – competence training information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ECFAA4-5222-4563-A0DF-A1BA69BC85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Alpha Project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8B005B-EDA6-446C-B1DC-7B59BF90074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06.03.2023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D662FF-C25F-4955-A955-0F345ACA1F98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/>
              <a:t>Lars Hagen – project leader</a:t>
            </a:r>
          </a:p>
        </p:txBody>
      </p:sp>
    </p:spTree>
    <p:extLst>
      <p:ext uri="{BB962C8B-B14F-4D97-AF65-F5344CB8AC3E}">
        <p14:creationId xmlns:p14="http://schemas.microsoft.com/office/powerpoint/2010/main" val="2034862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84832-0995-430E-4C59-E79F982D3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Alpha </a:t>
            </a:r>
            <a:r>
              <a:rPr lang="nb-NO" dirty="0" err="1"/>
              <a:t>project</a:t>
            </a:r>
            <a:r>
              <a:rPr lang="nb-NO" dirty="0"/>
              <a:t> </a:t>
            </a:r>
            <a:r>
              <a:rPr lang="nb-NO" dirty="0" err="1"/>
              <a:t>information</a:t>
            </a:r>
            <a:r>
              <a:rPr lang="nb-NO" dirty="0"/>
              <a:t> </a:t>
            </a:r>
            <a:r>
              <a:rPr lang="nb-NO" dirty="0" err="1"/>
              <a:t>flow</a:t>
            </a:r>
            <a:r>
              <a:rPr lang="nb-NO" dirty="0"/>
              <a:t> </a:t>
            </a:r>
            <a:r>
              <a:rPr lang="nb-NO" dirty="0" err="1"/>
              <a:t>structure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5B7B6-47F2-73C4-87DA-5F34E1E64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2A1BA-C006-4002-A1C9-9716F6E5A2A2}" type="datetime3">
              <a:rPr lang="en-GB" smtClean="0"/>
              <a:t>26 May, 2023</a:t>
            </a:fld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7A444-EFCF-6034-CA57-2BDCEDC18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D17556D-AB49-BFFC-3A4C-9B098909E988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383190" y="1384300"/>
            <a:ext cx="7422444" cy="417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71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0BC71-1707-63D3-758F-72370022C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375" y="177456"/>
            <a:ext cx="11013497" cy="867242"/>
          </a:xfrm>
        </p:spPr>
        <p:txBody>
          <a:bodyPr/>
          <a:lstStyle/>
          <a:p>
            <a:r>
              <a:rPr lang="nb-NO" noProof="0" dirty="0"/>
              <a:t>R</a:t>
            </a:r>
            <a:r>
              <a:rPr lang="nb-NO" sz="2800" noProof="0" dirty="0"/>
              <a:t>egional</a:t>
            </a:r>
            <a:r>
              <a:rPr lang="nb-NO" noProof="0" dirty="0"/>
              <a:t> </a:t>
            </a:r>
            <a:r>
              <a:rPr lang="nb-NO" noProof="0" dirty="0" err="1"/>
              <a:t>C</a:t>
            </a:r>
            <a:r>
              <a:rPr lang="nb-NO" sz="2800" noProof="0" dirty="0" err="1"/>
              <a:t>ustomer</a:t>
            </a:r>
            <a:r>
              <a:rPr lang="nb-NO" noProof="0" dirty="0"/>
              <a:t> S</a:t>
            </a:r>
            <a:r>
              <a:rPr lang="nb-NO" sz="2800" noProof="0" dirty="0"/>
              <a:t>upport</a:t>
            </a:r>
            <a:r>
              <a:rPr lang="nb-NO" noProof="0" dirty="0"/>
              <a:t> – «</a:t>
            </a:r>
            <a:r>
              <a:rPr lang="nb-NO" noProof="0" dirty="0" err="1"/>
              <a:t>Being</a:t>
            </a:r>
            <a:r>
              <a:rPr lang="nb-NO" noProof="0" dirty="0"/>
              <a:t> </a:t>
            </a:r>
            <a:r>
              <a:rPr lang="nb-NO" noProof="0" dirty="0" err="1"/>
              <a:t>the</a:t>
            </a:r>
            <a:r>
              <a:rPr lang="nb-NO" noProof="0" dirty="0"/>
              <a:t> first responder»</a:t>
            </a:r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E1A63-64BF-B535-6EB0-91A3D912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 dirty="0" err="1"/>
              <a:t>xx.xx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35939-3AE5-5538-43D6-FFA95E006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0D0A0A-1AF9-27AF-601C-F13F84357EF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noProof="0" dirty="0"/>
              <a:t>Mission – realigning global Regional customer support organization. </a:t>
            </a:r>
            <a:r>
              <a:rPr lang="en-US" dirty="0"/>
              <a:t>Increasing problem solving ability in the first point of contact (RCS) – retraining RCS with MNOC personnel (</a:t>
            </a:r>
            <a:r>
              <a:rPr lang="en-US" dirty="0" err="1"/>
              <a:t>Eik</a:t>
            </a:r>
            <a:r>
              <a:rPr lang="en-US" dirty="0"/>
              <a:t>/</a:t>
            </a:r>
            <a:r>
              <a:rPr lang="en-US" dirty="0" err="1"/>
              <a:t>Ausseguel</a:t>
            </a:r>
            <a:r>
              <a:rPr lang="en-US" dirty="0"/>
              <a:t>).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Following the sun principle for 1st level (RCS) and 24/7 for 2nd level teams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endParaRPr lang="en-US" noProof="0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Each RCS l</a:t>
            </a:r>
            <a:r>
              <a:rPr lang="en-US" noProof="0" dirty="0" err="1"/>
              <a:t>ocation</a:t>
            </a:r>
            <a:r>
              <a:rPr lang="en-US" noProof="0" dirty="0"/>
              <a:t> – one set of customers – no matter where their ships are in the world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Each location that receives an incident or request will be in charge of it until it is solved – no matter where it technically gets solved – the receiving RCS will be responsible for keeping the customer informed of progress (or no progress) until closing of ticket. Closing of can only happen from the originating RCS.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noProof="0" dirty="0"/>
              <a:t>To achieved this the RCS will handle </a:t>
            </a:r>
            <a:r>
              <a:rPr lang="en-US" dirty="0"/>
              <a:t>tickets that are advanced and simple, so it is important to like being the customers helpers, not only technical solutions operators.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noProof="0" dirty="0"/>
              <a:t>There will still be possible to escalated to the central MNOC (24/7) – and regional MNOC in the Alpha project transition phase – year 2023.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noProof="0" dirty="0"/>
          </a:p>
          <a:p>
            <a:pPr>
              <a:buFont typeface="Wingdings" panose="05000000000000000000" pitchFamily="2" charset="2"/>
              <a:buChar char="q"/>
            </a:pP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15323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55FB1-245F-DC30-2471-006A46E7A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 dirty="0"/>
              <a:t>R</a:t>
            </a:r>
            <a:r>
              <a:rPr lang="nb-NO" sz="2800" noProof="0" dirty="0"/>
              <a:t>egional</a:t>
            </a:r>
            <a:r>
              <a:rPr lang="nb-NO" noProof="0" dirty="0"/>
              <a:t> </a:t>
            </a:r>
            <a:r>
              <a:rPr lang="nb-NO" noProof="0" dirty="0" err="1"/>
              <a:t>C</a:t>
            </a:r>
            <a:r>
              <a:rPr lang="nb-NO" sz="2800" noProof="0" dirty="0" err="1"/>
              <a:t>ustomer</a:t>
            </a:r>
            <a:r>
              <a:rPr lang="nb-NO" noProof="0" dirty="0"/>
              <a:t> S</a:t>
            </a:r>
            <a:r>
              <a:rPr lang="nb-NO" sz="2800" noProof="0" dirty="0"/>
              <a:t>upport</a:t>
            </a:r>
            <a:r>
              <a:rPr lang="nb-NO" noProof="0" dirty="0"/>
              <a:t> – «</a:t>
            </a:r>
            <a:r>
              <a:rPr lang="nb-NO" noProof="0" dirty="0" err="1"/>
              <a:t>Being</a:t>
            </a:r>
            <a:r>
              <a:rPr lang="nb-NO" noProof="0" dirty="0"/>
              <a:t> </a:t>
            </a:r>
            <a:r>
              <a:rPr lang="nb-NO" noProof="0" dirty="0" err="1"/>
              <a:t>the</a:t>
            </a:r>
            <a:r>
              <a:rPr lang="nb-NO" noProof="0" dirty="0"/>
              <a:t> first responder»</a:t>
            </a:r>
            <a:endParaRPr lang="en-US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A74D93-3734-4911-FB1B-44EE57B2A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1CDCE4-6630-EE31-EACF-FB567B784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83A3EE-8F69-3D0E-4A3C-278B7E3899E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sz="28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aim to merge the regional MNOC’s with the regional SD’s</a:t>
            </a:r>
          </a:p>
          <a:p>
            <a:pPr lvl="1"/>
            <a:r>
              <a:rPr lang="en-US" sz="2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aim at a higher level of “first-time/first contact fix-rate”, less escalations</a:t>
            </a:r>
          </a:p>
          <a:p>
            <a:pPr lvl="2"/>
            <a:r>
              <a:rPr lang="en-US" sz="22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will be a gradual process</a:t>
            </a:r>
          </a:p>
          <a:p>
            <a:pPr lvl="1"/>
            <a:r>
              <a:rPr lang="en-US" sz="2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KPI &gt; 60% first-time fix in 2024</a:t>
            </a:r>
          </a:p>
          <a:p>
            <a:pPr lvl="1"/>
            <a:r>
              <a:rPr lang="en-US" sz="23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KPI &gt; 70% first-time fix in 2025</a:t>
            </a:r>
          </a:p>
          <a:p>
            <a:r>
              <a:rPr lang="en-US" sz="2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achieve this, we will embark on a training program to ensure a wider understanding of the Marlink portfolio, this will entail online courses </a:t>
            </a:r>
          </a:p>
          <a:p>
            <a:pPr lvl="1"/>
            <a:r>
              <a:rPr lang="en-US" sz="23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will try to customize this to individual needs</a:t>
            </a:r>
          </a:p>
          <a:p>
            <a:r>
              <a:rPr lang="en-US" sz="2500" noProof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As the competence-level varies the </a:t>
            </a:r>
            <a:r>
              <a:rPr lang="en-US" sz="2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need for training will also vary</a:t>
            </a:r>
            <a:endParaRPr lang="en-US" sz="25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2500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846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5CE8A-B884-13A3-9D33-6A48AF1AB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 dirty="0"/>
              <a:t>R</a:t>
            </a:r>
            <a:r>
              <a:rPr lang="nb-NO" sz="2800" noProof="0" dirty="0"/>
              <a:t>egional</a:t>
            </a:r>
            <a:r>
              <a:rPr lang="nb-NO" noProof="0" dirty="0"/>
              <a:t> </a:t>
            </a:r>
            <a:r>
              <a:rPr lang="nb-NO" noProof="0" dirty="0" err="1"/>
              <a:t>C</a:t>
            </a:r>
            <a:r>
              <a:rPr lang="nb-NO" sz="2800" noProof="0" dirty="0" err="1"/>
              <a:t>ustomer</a:t>
            </a:r>
            <a:r>
              <a:rPr lang="nb-NO" noProof="0" dirty="0"/>
              <a:t> S</a:t>
            </a:r>
            <a:r>
              <a:rPr lang="nb-NO" sz="2800" noProof="0" dirty="0"/>
              <a:t>upport</a:t>
            </a:r>
            <a:r>
              <a:rPr lang="nb-NO" noProof="0" dirty="0"/>
              <a:t> – «</a:t>
            </a:r>
            <a:r>
              <a:rPr lang="nb-NO" noProof="0" dirty="0" err="1"/>
              <a:t>Being</a:t>
            </a:r>
            <a:r>
              <a:rPr lang="nb-NO" noProof="0" dirty="0"/>
              <a:t> </a:t>
            </a:r>
            <a:r>
              <a:rPr lang="nb-NO" noProof="0" dirty="0" err="1"/>
              <a:t>the</a:t>
            </a:r>
            <a:r>
              <a:rPr lang="nb-NO" noProof="0" dirty="0"/>
              <a:t> first responder»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CFFC36-7E02-0294-A92C-402B3F568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2A1BA-C006-4002-A1C9-9716F6E5A2A2}" type="datetime3">
              <a:rPr lang="en-GB" smtClean="0"/>
              <a:t>26 May, 2023</a:t>
            </a:fld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E4047-D3FC-0896-24E8-B09946834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0D749F4-95EE-1095-4DFA-230289F201A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Different locations will have different needs – but the goal everywhere is to be customer focused, as our customers have widely asked us for this.</a:t>
            </a:r>
          </a:p>
          <a:p>
            <a:r>
              <a:rPr lang="en-US" sz="2400" dirty="0"/>
              <a:t>Some locations are starting from scratch and other are closer to being what we aim for</a:t>
            </a:r>
          </a:p>
          <a:p>
            <a:pPr lvl="1"/>
            <a:r>
              <a:rPr lang="en-US" sz="2200" dirty="0"/>
              <a:t>So, we hope you will be patient to some extent</a:t>
            </a:r>
          </a:p>
          <a:p>
            <a:r>
              <a:rPr lang="en-US" sz="2400" dirty="0"/>
              <a:t>We aim to finish this year – but getting operations to work more optimally may take longer</a:t>
            </a:r>
          </a:p>
          <a:p>
            <a:endParaRPr lang="en-US" sz="2400" dirty="0"/>
          </a:p>
          <a:p>
            <a:r>
              <a:rPr lang="en-US" sz="2400" b="1" dirty="0"/>
              <a:t>!! Some strategic high-end customers will still have a special hot-line straight into the central MNOC in the future!! – Depending they have purchased the highest level SLA</a:t>
            </a:r>
          </a:p>
        </p:txBody>
      </p:sp>
    </p:spTree>
    <p:extLst>
      <p:ext uri="{BB962C8B-B14F-4D97-AF65-F5344CB8AC3E}">
        <p14:creationId xmlns:p14="http://schemas.microsoft.com/office/powerpoint/2010/main" val="89648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A59C14C-2661-0D39-98BB-4DE3CD245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Organization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7BB74-3EDE-F05F-10AA-4D27FEECF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5869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46CB2C-6E1D-4D9B-BA9D-B1989164AC13}" type="datetime3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rgbClr val="4D4D4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58699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 May, 2023</a:t>
            </a:fld>
            <a:endParaRPr kumimoji="0" lang="en-GB" sz="800" b="0" i="0" u="none" strike="noStrike" kern="1200" cap="none" spc="0" normalizeH="0" baseline="0" noProof="0">
              <a:ln>
                <a:noFill/>
              </a:ln>
              <a:solidFill>
                <a:srgbClr val="4D4D4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910DE6-3FB3-D1DD-56A2-B28944C48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5869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>
                <a:ln>
                  <a:noFill/>
                </a:ln>
                <a:solidFill>
                  <a:srgbClr val="4D4D4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Slide </a:t>
            </a:r>
            <a:fld id="{71782E05-F7E8-6C4E-A44E-0C6720C54612}" type="slidenum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rgbClr val="4D4D4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58699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800" b="0" i="0" u="none" strike="noStrike" kern="1200" cap="none" spc="0" normalizeH="0" baseline="0" noProof="0">
              <a:ln>
                <a:noFill/>
              </a:ln>
              <a:solidFill>
                <a:srgbClr val="4D4D4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45B393B-A326-A966-2698-574365BCB174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577007951"/>
              </p:ext>
            </p:extLst>
          </p:nvPr>
        </p:nvGraphicFramePr>
        <p:xfrm>
          <a:off x="509680" y="885116"/>
          <a:ext cx="11348463" cy="5758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3017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B5A53-156A-76EE-457D-CCC2A5975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Service-Desk + MNOC-R = RCS- Regional </a:t>
            </a:r>
            <a:r>
              <a:rPr lang="nb-NO" dirty="0" err="1"/>
              <a:t>Customer</a:t>
            </a:r>
            <a:r>
              <a:rPr lang="nb-NO" dirty="0"/>
              <a:t> Support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446C52-67DB-C536-C39C-FFD354486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2A1BA-C006-4002-A1C9-9716F6E5A2A2}" type="datetime3">
              <a:rPr lang="en-GB" smtClean="0"/>
              <a:t>26 May, 2023</a:t>
            </a:fld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3B54BA-0FA8-FFE2-F564-88838A961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779A6F-6469-969C-DC2C-53436A49906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b-NO" dirty="0" err="1"/>
              <a:t>We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make a training program – </a:t>
            </a:r>
            <a:r>
              <a:rPr lang="nb-NO" dirty="0" err="1"/>
              <a:t>on</a:t>
            </a:r>
            <a:r>
              <a:rPr lang="nb-NO" dirty="0"/>
              <a:t> line –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</a:t>
            </a:r>
            <a:r>
              <a:rPr lang="nb-NO" dirty="0" err="1"/>
              <a:t>define</a:t>
            </a:r>
            <a:r>
              <a:rPr lang="nb-NO" dirty="0"/>
              <a:t> </a:t>
            </a:r>
            <a:r>
              <a:rPr lang="nb-NO" dirty="0" err="1"/>
              <a:t>several</a:t>
            </a:r>
            <a:r>
              <a:rPr lang="nb-NO" dirty="0"/>
              <a:t> </a:t>
            </a:r>
            <a:r>
              <a:rPr lang="nb-NO" dirty="0" err="1"/>
              <a:t>level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training </a:t>
            </a:r>
            <a:r>
              <a:rPr lang="nb-NO" dirty="0" err="1"/>
              <a:t>courses</a:t>
            </a:r>
            <a:r>
              <a:rPr lang="nb-NO" dirty="0"/>
              <a:t>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aim</a:t>
            </a:r>
            <a:r>
              <a:rPr lang="nb-NO" dirty="0"/>
              <a:t> at </a:t>
            </a:r>
            <a:r>
              <a:rPr lang="nb-NO" dirty="0" err="1"/>
              <a:t>bringing</a:t>
            </a:r>
            <a:r>
              <a:rPr lang="nb-NO" dirty="0"/>
              <a:t> juniors and senior staff up to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indivual</a:t>
            </a:r>
            <a:r>
              <a:rPr lang="nb-NO" dirty="0"/>
              <a:t> </a:t>
            </a:r>
            <a:r>
              <a:rPr lang="nb-NO" dirty="0" err="1"/>
              <a:t>necessary</a:t>
            </a:r>
            <a:r>
              <a:rPr lang="nb-NO" dirty="0"/>
              <a:t> </a:t>
            </a:r>
            <a:r>
              <a:rPr lang="nb-NO" dirty="0" err="1"/>
              <a:t>level</a:t>
            </a:r>
            <a:endParaRPr lang="nb-NO" dirty="0"/>
          </a:p>
          <a:p>
            <a:r>
              <a:rPr lang="en-US" dirty="0"/>
              <a:t>The content of the different incidents and requests will contain a wide variety of products and services – that is why the training will include all the products and services Marlink has to offer</a:t>
            </a:r>
          </a:p>
          <a:p>
            <a:r>
              <a:rPr lang="en-US" dirty="0"/>
              <a:t>The smaller teams – will of course need to escalate more than the larger teams, and the different offices need to be team-players and help each other out, as they also do at present</a:t>
            </a:r>
          </a:p>
          <a:p>
            <a:pPr lvl="1"/>
            <a:r>
              <a:rPr lang="en-US" dirty="0"/>
              <a:t>This will be monitored by the Director Regional Customer support</a:t>
            </a:r>
          </a:p>
          <a:p>
            <a:r>
              <a:rPr lang="en-US" dirty="0"/>
              <a:t>In RCS teams consisting of former Service desk and MNOK-R staff there will of course be junior and senior personnel – tasks may be divided according to skill set and qualifications by the local RCS line manager</a:t>
            </a:r>
          </a:p>
          <a:p>
            <a:pPr lvl="1"/>
            <a:r>
              <a:rPr lang="en-US" dirty="0"/>
              <a:t>Over time the training and experience in handling incidents and requests will increase the teams collective experience base</a:t>
            </a:r>
          </a:p>
          <a:p>
            <a:r>
              <a:rPr lang="en-US" dirty="0"/>
              <a:t>Building the 24/7 operation in Bratislava/</a:t>
            </a:r>
            <a:r>
              <a:rPr lang="en-US" dirty="0" err="1"/>
              <a:t>Eik</a:t>
            </a:r>
            <a:r>
              <a:rPr lang="en-US" dirty="0"/>
              <a:t> will of course take time depending on the availability of personnel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034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30919-59D7-AD7E-D7B0-B13B3817D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Training – </a:t>
            </a:r>
            <a:r>
              <a:rPr lang="nb-NO" dirty="0" err="1"/>
              <a:t>Aspects</a:t>
            </a:r>
            <a:r>
              <a:rPr lang="nb-NO" dirty="0"/>
              <a:t> </a:t>
            </a:r>
            <a:r>
              <a:rPr lang="nb-NO" dirty="0" err="1"/>
              <a:t>we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</a:t>
            </a:r>
            <a:r>
              <a:rPr lang="nb-NO" dirty="0" err="1"/>
              <a:t>focus</a:t>
            </a:r>
            <a:r>
              <a:rPr lang="nb-NO" dirty="0"/>
              <a:t> </a:t>
            </a:r>
            <a:r>
              <a:rPr lang="nb-NO" dirty="0" err="1"/>
              <a:t>on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3AFAE9-9A01-95A6-9F03-5692B610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05645-F229-43D6-AD23-DDF8A3E503D7}" type="datetime3">
              <a:rPr lang="en-GB" smtClean="0"/>
              <a:t>26 May, 2023</a:t>
            </a:fld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D3205-3DB5-6BFC-B9ED-B2335050E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A3B4B9-C2C8-EC78-46FD-A3BCC45FF7B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nb-NO" dirty="0" err="1"/>
              <a:t>We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</a:t>
            </a:r>
            <a:r>
              <a:rPr lang="nb-NO" dirty="0" err="1"/>
              <a:t>try</a:t>
            </a:r>
            <a:r>
              <a:rPr lang="nb-NO" dirty="0"/>
              <a:t> to </a:t>
            </a:r>
            <a:r>
              <a:rPr lang="nb-NO" dirty="0" err="1"/>
              <a:t>customize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training to </a:t>
            </a:r>
            <a:r>
              <a:rPr lang="nb-NO" dirty="0" err="1"/>
              <a:t>individual</a:t>
            </a:r>
            <a:r>
              <a:rPr lang="nb-NO" dirty="0"/>
              <a:t> </a:t>
            </a:r>
            <a:r>
              <a:rPr lang="nb-NO" dirty="0" err="1"/>
              <a:t>needs</a:t>
            </a:r>
            <a:r>
              <a:rPr lang="nb-NO" dirty="0"/>
              <a:t>. The </a:t>
            </a:r>
            <a:r>
              <a:rPr lang="nb-NO" dirty="0" err="1"/>
              <a:t>focus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be 3 </a:t>
            </a:r>
            <a:r>
              <a:rPr lang="nb-NO" dirty="0" err="1"/>
              <a:t>main</a:t>
            </a:r>
            <a:r>
              <a:rPr lang="nb-NO" dirty="0"/>
              <a:t> areas:</a:t>
            </a:r>
          </a:p>
          <a:p>
            <a:pPr marL="669150" lvl="1" indent="-342900">
              <a:buFont typeface="+mj-lt"/>
              <a:buAutoNum type="arabicPeriod"/>
            </a:pPr>
            <a:r>
              <a:rPr lang="nb-NO" dirty="0"/>
              <a:t>Technical training to cover </a:t>
            </a:r>
            <a:r>
              <a:rPr lang="nb-NO" dirty="0" err="1"/>
              <a:t>the</a:t>
            </a:r>
            <a:r>
              <a:rPr lang="nb-NO" dirty="0"/>
              <a:t> Marlink </a:t>
            </a:r>
            <a:r>
              <a:rPr lang="nb-NO" dirty="0" err="1"/>
              <a:t>portfolio</a:t>
            </a:r>
            <a:r>
              <a:rPr lang="nb-NO" dirty="0"/>
              <a:t> (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main</a:t>
            </a:r>
            <a:r>
              <a:rPr lang="nb-NO" dirty="0"/>
              <a:t> </a:t>
            </a:r>
            <a:r>
              <a:rPr lang="nb-NO" dirty="0" err="1"/>
              <a:t>sections</a:t>
            </a:r>
            <a:r>
              <a:rPr lang="nb-NO" dirty="0"/>
              <a:t>)</a:t>
            </a:r>
          </a:p>
          <a:p>
            <a:pPr marL="669150" lvl="1" indent="-342900">
              <a:buFont typeface="+mj-lt"/>
              <a:buAutoNum type="arabicPeriod"/>
            </a:pPr>
            <a:r>
              <a:rPr lang="nb-NO" dirty="0" err="1"/>
              <a:t>Customer</a:t>
            </a:r>
            <a:r>
              <a:rPr lang="nb-NO" dirty="0"/>
              <a:t> </a:t>
            </a:r>
            <a:r>
              <a:rPr lang="nb-NO" dirty="0" err="1"/>
              <a:t>communications</a:t>
            </a:r>
            <a:r>
              <a:rPr lang="nb-NO" dirty="0"/>
              <a:t> – </a:t>
            </a:r>
            <a:r>
              <a:rPr lang="nb-NO" dirty="0" err="1"/>
              <a:t>how</a:t>
            </a:r>
            <a:r>
              <a:rPr lang="nb-NO" dirty="0"/>
              <a:t> to handle </a:t>
            </a:r>
            <a:r>
              <a:rPr lang="nb-NO" dirty="0" err="1"/>
              <a:t>customers</a:t>
            </a:r>
            <a:r>
              <a:rPr lang="nb-NO" dirty="0"/>
              <a:t> (</a:t>
            </a:r>
            <a:r>
              <a:rPr lang="nb-NO" dirty="0" err="1"/>
              <a:t>stressed</a:t>
            </a:r>
            <a:r>
              <a:rPr lang="nb-NO" dirty="0"/>
              <a:t> </a:t>
            </a:r>
            <a:r>
              <a:rPr lang="nb-NO" dirty="0" err="1"/>
              <a:t>customers</a:t>
            </a:r>
            <a:r>
              <a:rPr lang="nb-NO" dirty="0"/>
              <a:t>) in a </a:t>
            </a:r>
            <a:r>
              <a:rPr lang="nb-NO" dirty="0" err="1"/>
              <a:t>multitask</a:t>
            </a:r>
            <a:r>
              <a:rPr lang="nb-NO" dirty="0"/>
              <a:t> </a:t>
            </a:r>
            <a:r>
              <a:rPr lang="nb-NO" dirty="0" err="1"/>
              <a:t>environment</a:t>
            </a:r>
            <a:endParaRPr lang="nb-NO" dirty="0"/>
          </a:p>
          <a:p>
            <a:pPr marL="669150" lvl="1" indent="-342900">
              <a:buFont typeface="+mj-lt"/>
              <a:buAutoNum type="arabicPeriod"/>
            </a:pPr>
            <a:r>
              <a:rPr lang="nb-NO" dirty="0"/>
              <a:t>Marlink Support </a:t>
            </a:r>
            <a:r>
              <a:rPr lang="nb-NO" dirty="0" err="1"/>
              <a:t>procedures</a:t>
            </a:r>
            <a:endParaRPr lang="nb-NO" dirty="0"/>
          </a:p>
          <a:p>
            <a:pPr lvl="2"/>
            <a:r>
              <a:rPr lang="nb-NO" dirty="0" err="1"/>
              <a:t>Examples</a:t>
            </a:r>
            <a:r>
              <a:rPr lang="nb-NO" dirty="0"/>
              <a:t>…</a:t>
            </a:r>
          </a:p>
          <a:p>
            <a:pPr lvl="2"/>
            <a:r>
              <a:rPr lang="nb-NO" dirty="0"/>
              <a:t>How to registrer </a:t>
            </a:r>
            <a:r>
              <a:rPr lang="nb-NO" dirty="0" err="1"/>
              <a:t>tickets</a:t>
            </a:r>
            <a:r>
              <a:rPr lang="nb-NO" dirty="0"/>
              <a:t> in </a:t>
            </a:r>
            <a:r>
              <a:rPr lang="nb-NO" dirty="0" err="1"/>
              <a:t>own</a:t>
            </a:r>
            <a:r>
              <a:rPr lang="nb-NO" dirty="0"/>
              <a:t> and </a:t>
            </a:r>
            <a:r>
              <a:rPr lang="nb-NO" dirty="0" err="1"/>
              <a:t>other</a:t>
            </a:r>
            <a:r>
              <a:rPr lang="nb-NO" dirty="0"/>
              <a:t> regions/ </a:t>
            </a:r>
            <a:r>
              <a:rPr lang="nb-NO" dirty="0" err="1"/>
              <a:t>how</a:t>
            </a:r>
            <a:r>
              <a:rPr lang="nb-NO" dirty="0"/>
              <a:t> to </a:t>
            </a:r>
            <a:r>
              <a:rPr lang="nb-NO" dirty="0" err="1"/>
              <a:t>close</a:t>
            </a:r>
            <a:r>
              <a:rPr lang="nb-NO" dirty="0"/>
              <a:t> a </a:t>
            </a:r>
            <a:r>
              <a:rPr lang="nb-NO" dirty="0" err="1"/>
              <a:t>ticket</a:t>
            </a:r>
            <a:endParaRPr lang="nb-NO" dirty="0"/>
          </a:p>
          <a:p>
            <a:pPr lvl="2"/>
            <a:r>
              <a:rPr lang="nb-NO" dirty="0" err="1"/>
              <a:t>When</a:t>
            </a:r>
            <a:r>
              <a:rPr lang="nb-NO" dirty="0"/>
              <a:t> and </a:t>
            </a:r>
            <a:r>
              <a:rPr lang="nb-NO" dirty="0" err="1"/>
              <a:t>how</a:t>
            </a:r>
            <a:r>
              <a:rPr lang="nb-NO" dirty="0"/>
              <a:t> to </a:t>
            </a:r>
            <a:r>
              <a:rPr lang="nb-NO" dirty="0" err="1"/>
              <a:t>escalate</a:t>
            </a:r>
            <a:r>
              <a:rPr lang="nb-NO" dirty="0"/>
              <a:t> </a:t>
            </a:r>
          </a:p>
          <a:p>
            <a:pPr lvl="2"/>
            <a:endParaRPr lang="nb-NO" dirty="0"/>
          </a:p>
          <a:p>
            <a:pPr lvl="1"/>
            <a:r>
              <a:rPr lang="nb-NO" dirty="0" err="1"/>
              <a:t>We</a:t>
            </a:r>
            <a:r>
              <a:rPr lang="nb-NO" dirty="0"/>
              <a:t> have </a:t>
            </a:r>
            <a:r>
              <a:rPr lang="nb-NO" dirty="0" err="1"/>
              <a:t>people</a:t>
            </a:r>
            <a:r>
              <a:rPr lang="nb-NO" dirty="0"/>
              <a:t> </a:t>
            </a:r>
            <a:r>
              <a:rPr lang="nb-NO" dirty="0" err="1"/>
              <a:t>that</a:t>
            </a:r>
            <a:r>
              <a:rPr lang="nb-NO" dirty="0"/>
              <a:t> have just </a:t>
            </a:r>
            <a:r>
              <a:rPr lang="nb-NO" dirty="0" err="1"/>
              <a:t>begun</a:t>
            </a:r>
            <a:r>
              <a:rPr lang="nb-NO" dirty="0"/>
              <a:t> </a:t>
            </a:r>
            <a:r>
              <a:rPr lang="nb-NO" dirty="0" err="1"/>
              <a:t>working</a:t>
            </a:r>
            <a:r>
              <a:rPr lang="nb-NO" dirty="0"/>
              <a:t> in Marlink and </a:t>
            </a:r>
            <a:r>
              <a:rPr lang="nb-NO" dirty="0" err="1"/>
              <a:t>we</a:t>
            </a:r>
            <a:r>
              <a:rPr lang="nb-NO" dirty="0"/>
              <a:t> have senior </a:t>
            </a:r>
            <a:r>
              <a:rPr lang="nb-NO" dirty="0" err="1"/>
              <a:t>personnel</a:t>
            </a:r>
            <a:r>
              <a:rPr lang="nb-NO" dirty="0"/>
              <a:t> – so </a:t>
            </a:r>
            <a:r>
              <a:rPr lang="nb-NO" dirty="0" err="1"/>
              <a:t>we</a:t>
            </a:r>
            <a:r>
              <a:rPr lang="nb-NO" dirty="0"/>
              <a:t> </a:t>
            </a:r>
            <a:r>
              <a:rPr lang="nb-NO" dirty="0" err="1"/>
              <a:t>need</a:t>
            </a:r>
            <a:r>
              <a:rPr lang="nb-NO" dirty="0"/>
              <a:t> to have a </a:t>
            </a:r>
            <a:r>
              <a:rPr lang="nb-NO" dirty="0" err="1"/>
              <a:t>wide</a:t>
            </a:r>
            <a:r>
              <a:rPr lang="nb-NO" dirty="0"/>
              <a:t> </a:t>
            </a:r>
            <a:r>
              <a:rPr lang="nb-NO" dirty="0" err="1"/>
              <a:t>variety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lesson</a:t>
            </a:r>
            <a:r>
              <a:rPr lang="nb-NO" dirty="0"/>
              <a:t>/</a:t>
            </a:r>
            <a:r>
              <a:rPr lang="nb-NO" dirty="0" err="1"/>
              <a:t>courses</a:t>
            </a:r>
            <a:r>
              <a:rPr lang="nb-NO" dirty="0"/>
              <a:t> and </a:t>
            </a:r>
            <a:r>
              <a:rPr lang="nb-NO" dirty="0" err="1"/>
              <a:t>also</a:t>
            </a:r>
            <a:r>
              <a:rPr lang="nb-NO" dirty="0"/>
              <a:t> on-</a:t>
            </a:r>
            <a:r>
              <a:rPr lang="nb-NO" dirty="0" err="1"/>
              <a:t>the</a:t>
            </a:r>
            <a:r>
              <a:rPr lang="nb-NO" dirty="0"/>
              <a:t>-</a:t>
            </a:r>
            <a:r>
              <a:rPr lang="nb-NO" dirty="0" err="1"/>
              <a:t>job</a:t>
            </a:r>
            <a:r>
              <a:rPr lang="nb-NO" dirty="0"/>
              <a:t> training </a:t>
            </a:r>
            <a:r>
              <a:rPr lang="nb-NO" dirty="0" err="1"/>
              <a:t>with</a:t>
            </a:r>
            <a:r>
              <a:rPr lang="nb-NO" dirty="0"/>
              <a:t> mentors</a:t>
            </a:r>
          </a:p>
          <a:p>
            <a:pPr lvl="1"/>
            <a:endParaRPr lang="nb-NO" dirty="0"/>
          </a:p>
          <a:p>
            <a:pPr lvl="1"/>
            <a:r>
              <a:rPr lang="nb-NO" dirty="0"/>
              <a:t>Technical training </a:t>
            </a:r>
            <a:r>
              <a:rPr lang="nb-NO" dirty="0" err="1"/>
              <a:t>will</a:t>
            </a:r>
            <a:r>
              <a:rPr lang="nb-NO" dirty="0"/>
              <a:t> </a:t>
            </a:r>
            <a:r>
              <a:rPr lang="nb-NO" dirty="0" err="1"/>
              <a:t>involve</a:t>
            </a:r>
            <a:r>
              <a:rPr lang="nb-NO" dirty="0"/>
              <a:t> </a:t>
            </a:r>
            <a:r>
              <a:rPr lang="nb-NO" dirty="0" err="1"/>
              <a:t>mainly</a:t>
            </a:r>
            <a:r>
              <a:rPr lang="nb-NO" dirty="0"/>
              <a:t> former SD personell and </a:t>
            </a:r>
            <a:r>
              <a:rPr lang="nb-NO" dirty="0" err="1"/>
              <a:t>newly</a:t>
            </a:r>
            <a:r>
              <a:rPr lang="nb-NO" dirty="0"/>
              <a:t> hires</a:t>
            </a:r>
          </a:p>
          <a:p>
            <a:pPr lvl="1"/>
            <a:r>
              <a:rPr lang="nb-NO" dirty="0" err="1"/>
              <a:t>Customer</a:t>
            </a:r>
            <a:r>
              <a:rPr lang="nb-NO" dirty="0"/>
              <a:t> </a:t>
            </a:r>
            <a:r>
              <a:rPr lang="nb-NO" dirty="0" err="1"/>
              <a:t>communication</a:t>
            </a:r>
            <a:r>
              <a:rPr lang="nb-NO" dirty="0"/>
              <a:t> and </a:t>
            </a:r>
            <a:r>
              <a:rPr lang="nb-NO" dirty="0" err="1"/>
              <a:t>new</a:t>
            </a:r>
            <a:r>
              <a:rPr lang="nb-NO" dirty="0"/>
              <a:t> </a:t>
            </a:r>
            <a:r>
              <a:rPr lang="nb-NO" dirty="0" err="1"/>
              <a:t>procedure</a:t>
            </a:r>
            <a:r>
              <a:rPr lang="nb-NO" dirty="0"/>
              <a:t> handling </a:t>
            </a:r>
            <a:r>
              <a:rPr lang="nb-NO" dirty="0" err="1"/>
              <a:t>will</a:t>
            </a:r>
            <a:r>
              <a:rPr lang="nb-NO" dirty="0"/>
              <a:t> </a:t>
            </a:r>
            <a:r>
              <a:rPr lang="nb-NO" dirty="0" err="1"/>
              <a:t>involve</a:t>
            </a:r>
            <a:r>
              <a:rPr lang="nb-NO" dirty="0"/>
              <a:t> </a:t>
            </a:r>
            <a:r>
              <a:rPr lang="nb-NO" dirty="0" err="1"/>
              <a:t>almost</a:t>
            </a:r>
            <a:r>
              <a:rPr lang="nb-NO" dirty="0"/>
              <a:t> all </a:t>
            </a:r>
          </a:p>
          <a:p>
            <a:pPr lvl="1"/>
            <a:r>
              <a:rPr lang="nb-NO" dirty="0"/>
              <a:t>Training </a:t>
            </a:r>
            <a:r>
              <a:rPr lang="nb-NO" dirty="0" err="1"/>
              <a:t>will</a:t>
            </a:r>
            <a:r>
              <a:rPr lang="nb-NO" dirty="0"/>
              <a:t> be </a:t>
            </a:r>
            <a:r>
              <a:rPr lang="nb-NO" dirty="0" err="1"/>
              <a:t>spaced</a:t>
            </a:r>
            <a:r>
              <a:rPr lang="nb-NO" dirty="0"/>
              <a:t> </a:t>
            </a:r>
            <a:r>
              <a:rPr lang="nb-NO" dirty="0" err="1"/>
              <a:t>out</a:t>
            </a:r>
            <a:r>
              <a:rPr lang="nb-NO" dirty="0"/>
              <a:t> over time to </a:t>
            </a:r>
            <a:r>
              <a:rPr lang="nb-NO" dirty="0" err="1"/>
              <a:t>allow</a:t>
            </a:r>
            <a:r>
              <a:rPr lang="nb-NO" dirty="0"/>
              <a:t> </a:t>
            </a:r>
            <a:r>
              <a:rPr lang="nb-NO" dirty="0" err="1"/>
              <a:t>people</a:t>
            </a:r>
            <a:r>
              <a:rPr lang="nb-NO" dirty="0"/>
              <a:t> time to </a:t>
            </a:r>
            <a:r>
              <a:rPr lang="nb-NO" dirty="0" err="1"/>
              <a:t>participate</a:t>
            </a:r>
            <a:r>
              <a:rPr lang="nb-NO" dirty="0"/>
              <a:t> in, and </a:t>
            </a:r>
            <a:r>
              <a:rPr lang="nb-NO" dirty="0" err="1"/>
              <a:t>process</a:t>
            </a:r>
            <a:r>
              <a:rPr lang="nb-NO" dirty="0"/>
              <a:t> </a:t>
            </a:r>
            <a:r>
              <a:rPr lang="nb-NO" dirty="0" err="1"/>
              <a:t>changes</a:t>
            </a:r>
            <a:endParaRPr lang="nb-NO" dirty="0"/>
          </a:p>
          <a:p>
            <a:pPr lvl="1"/>
            <a:endParaRPr lang="nb-NO" dirty="0"/>
          </a:p>
          <a:p>
            <a:pPr lvl="1"/>
            <a:endParaRPr lang="nb-N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F06496-A21C-C83D-24A0-7920894E15A7}"/>
              </a:ext>
            </a:extLst>
          </p:cNvPr>
          <p:cNvSpPr txBox="1"/>
          <p:nvPr/>
        </p:nvSpPr>
        <p:spPr>
          <a:xfrm>
            <a:off x="830425" y="5917345"/>
            <a:ext cx="85188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nb-NO" sz="1600" dirty="0">
                <a:solidFill>
                  <a:srgbClr val="FF0000"/>
                </a:solidFill>
              </a:rPr>
              <a:t>Training is </a:t>
            </a:r>
            <a:r>
              <a:rPr lang="nb-NO" sz="1600" dirty="0" err="1">
                <a:solidFill>
                  <a:srgbClr val="FF0000"/>
                </a:solidFill>
              </a:rPr>
              <a:t>one</a:t>
            </a:r>
            <a:r>
              <a:rPr lang="nb-NO" sz="1600" dirty="0">
                <a:solidFill>
                  <a:srgbClr val="FF0000"/>
                </a:solidFill>
              </a:rPr>
              <a:t> </a:t>
            </a:r>
            <a:r>
              <a:rPr lang="nb-NO" sz="1600" dirty="0" err="1">
                <a:solidFill>
                  <a:srgbClr val="FF0000"/>
                </a:solidFill>
              </a:rPr>
              <a:t>thing</a:t>
            </a:r>
            <a:r>
              <a:rPr lang="nb-NO" sz="1600" dirty="0">
                <a:solidFill>
                  <a:srgbClr val="FF0000"/>
                </a:solidFill>
              </a:rPr>
              <a:t>, </a:t>
            </a:r>
            <a:r>
              <a:rPr lang="nb-NO" sz="1600" dirty="0" err="1">
                <a:solidFill>
                  <a:srgbClr val="FF0000"/>
                </a:solidFill>
              </a:rPr>
              <a:t>utilizing</a:t>
            </a:r>
            <a:r>
              <a:rPr lang="nb-NO" sz="1600" dirty="0">
                <a:solidFill>
                  <a:srgbClr val="FF0000"/>
                </a:solidFill>
              </a:rPr>
              <a:t> </a:t>
            </a:r>
            <a:r>
              <a:rPr lang="nb-NO" sz="1600" dirty="0" err="1">
                <a:solidFill>
                  <a:srgbClr val="FF0000"/>
                </a:solidFill>
              </a:rPr>
              <a:t>the</a:t>
            </a:r>
            <a:r>
              <a:rPr lang="nb-NO" sz="1600" dirty="0">
                <a:solidFill>
                  <a:srgbClr val="FF0000"/>
                </a:solidFill>
              </a:rPr>
              <a:t> systems and </a:t>
            </a:r>
            <a:r>
              <a:rPr lang="nb-NO" sz="1600" dirty="0" err="1">
                <a:solidFill>
                  <a:srgbClr val="FF0000"/>
                </a:solidFill>
              </a:rPr>
              <a:t>being</a:t>
            </a:r>
            <a:r>
              <a:rPr lang="nb-NO" sz="1600" dirty="0">
                <a:solidFill>
                  <a:srgbClr val="FF0000"/>
                </a:solidFill>
              </a:rPr>
              <a:t> </a:t>
            </a:r>
            <a:r>
              <a:rPr lang="nb-NO" sz="1600" dirty="0" err="1">
                <a:solidFill>
                  <a:srgbClr val="FF0000"/>
                </a:solidFill>
              </a:rPr>
              <a:t>effective</a:t>
            </a:r>
            <a:r>
              <a:rPr lang="nb-NO" sz="1600" dirty="0">
                <a:solidFill>
                  <a:srgbClr val="FF0000"/>
                </a:solidFill>
              </a:rPr>
              <a:t> is </a:t>
            </a:r>
            <a:r>
              <a:rPr lang="nb-NO" sz="1600" dirty="0" err="1">
                <a:solidFill>
                  <a:srgbClr val="FF0000"/>
                </a:solidFill>
              </a:rPr>
              <a:t>something</a:t>
            </a:r>
            <a:r>
              <a:rPr lang="nb-NO" sz="1600" dirty="0">
                <a:solidFill>
                  <a:srgbClr val="FF0000"/>
                </a:solidFill>
              </a:rPr>
              <a:t> </a:t>
            </a:r>
            <a:r>
              <a:rPr lang="nb-NO" sz="1600" dirty="0" err="1">
                <a:solidFill>
                  <a:srgbClr val="FF0000"/>
                </a:solidFill>
              </a:rPr>
              <a:t>else</a:t>
            </a:r>
            <a:r>
              <a:rPr lang="nb-NO" sz="1600" dirty="0">
                <a:solidFill>
                  <a:srgbClr val="FF0000"/>
                </a:solidFill>
              </a:rPr>
              <a:t> – </a:t>
            </a:r>
            <a:r>
              <a:rPr lang="nb-NO" sz="1600" dirty="0" err="1">
                <a:solidFill>
                  <a:srgbClr val="FF0000"/>
                </a:solidFill>
              </a:rPr>
              <a:t>this</a:t>
            </a:r>
            <a:r>
              <a:rPr lang="nb-NO" sz="1600" dirty="0">
                <a:solidFill>
                  <a:srgbClr val="FF0000"/>
                </a:solidFill>
              </a:rPr>
              <a:t> </a:t>
            </a:r>
            <a:r>
              <a:rPr lang="nb-NO" sz="1600" dirty="0" err="1">
                <a:solidFill>
                  <a:srgbClr val="FF0000"/>
                </a:solidFill>
              </a:rPr>
              <a:t>takes</a:t>
            </a:r>
            <a:r>
              <a:rPr lang="nb-NO" sz="1600" dirty="0">
                <a:solidFill>
                  <a:srgbClr val="FF0000"/>
                </a:solidFill>
              </a:rPr>
              <a:t> time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435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C342D-051D-451E-6F49-968ECBAD4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Alpha </a:t>
            </a:r>
            <a:r>
              <a:rPr lang="nb-NO" dirty="0" err="1"/>
              <a:t>project</a:t>
            </a:r>
            <a:r>
              <a:rPr lang="nb-NO" dirty="0"/>
              <a:t> – Regional </a:t>
            </a:r>
            <a:r>
              <a:rPr lang="nb-NO" dirty="0" err="1"/>
              <a:t>Customer</a:t>
            </a:r>
            <a:r>
              <a:rPr lang="nb-NO" dirty="0"/>
              <a:t> Support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F23ED6-699E-33B0-036B-FB94A135A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2A1BA-C006-4002-A1C9-9716F6E5A2A2}" type="datetime3">
              <a:rPr lang="en-GB" smtClean="0"/>
              <a:t>26 May, 2023</a:t>
            </a:fld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73E4EA-CC45-0539-86BC-7CA3C3FB7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/>
              <a:t>Slide </a:t>
            </a:r>
            <a:fld id="{71782E05-F7E8-6C4E-A44E-0C6720C54612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BEC4D1-FDA2-E26D-53AE-CAD19913087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The Alpha project will aim at combining the best in our current support organization with our customers future wishes	</a:t>
            </a:r>
          </a:p>
          <a:p>
            <a:pPr lvl="1"/>
            <a:r>
              <a:rPr lang="en-US" dirty="0"/>
              <a:t>Customers divided into the regions/locations closes to them</a:t>
            </a:r>
          </a:p>
          <a:p>
            <a:pPr lvl="1"/>
            <a:r>
              <a:rPr lang="en-US" dirty="0"/>
              <a:t>First responders know their customers better </a:t>
            </a:r>
          </a:p>
          <a:p>
            <a:pPr lvl="1"/>
            <a:r>
              <a:rPr lang="en-US" dirty="0"/>
              <a:t>Escalation procedures in places like to day</a:t>
            </a:r>
          </a:p>
          <a:p>
            <a:pPr lvl="1"/>
            <a:r>
              <a:rPr lang="en-US" dirty="0"/>
              <a:t>VIP customer still have direct access to MNOC central 24/7</a:t>
            </a:r>
          </a:p>
          <a:p>
            <a:pPr lvl="1"/>
            <a:endParaRPr lang="en-US" dirty="0"/>
          </a:p>
          <a:p>
            <a:r>
              <a:rPr lang="en-US" dirty="0"/>
              <a:t>The changes will take time – this year (2023)</a:t>
            </a:r>
          </a:p>
          <a:p>
            <a:pPr lvl="1"/>
            <a:r>
              <a:rPr lang="en-US" dirty="0"/>
              <a:t>Some location start fresh some are getting further sooner</a:t>
            </a:r>
          </a:p>
          <a:p>
            <a:r>
              <a:rPr lang="en-US" dirty="0"/>
              <a:t>The transition phase may feel not optimal for the support organization</a:t>
            </a:r>
          </a:p>
          <a:p>
            <a:r>
              <a:rPr lang="en-US" dirty="0"/>
              <a:t>Training will help, continuity will help, following procedures will help</a:t>
            </a:r>
          </a:p>
          <a:p>
            <a:r>
              <a:rPr lang="en-US" dirty="0"/>
              <a:t>More information will be sent out as we go along</a:t>
            </a:r>
          </a:p>
        </p:txBody>
      </p:sp>
    </p:spTree>
    <p:extLst>
      <p:ext uri="{BB962C8B-B14F-4D97-AF65-F5344CB8AC3E}">
        <p14:creationId xmlns:p14="http://schemas.microsoft.com/office/powerpoint/2010/main" val="1305327117"/>
      </p:ext>
    </p:extLst>
  </p:cSld>
  <p:clrMapOvr>
    <a:masterClrMapping/>
  </p:clrMapOvr>
</p:sld>
</file>

<file path=ppt/theme/theme1.xml><?xml version="1.0" encoding="utf-8"?>
<a:theme xmlns:a="http://schemas.openxmlformats.org/drawingml/2006/main" name="Marlink 2020">
  <a:themeElements>
    <a:clrScheme name="M Dark 2">
      <a:dk1>
        <a:srgbClr val="4D4D4F"/>
      </a:dk1>
      <a:lt1>
        <a:srgbClr val="FFFFFF"/>
      </a:lt1>
      <a:dk2>
        <a:srgbClr val="868686"/>
      </a:dk2>
      <a:lt2>
        <a:srgbClr val="E2E2E2"/>
      </a:lt2>
      <a:accent1>
        <a:srgbClr val="F04C24"/>
      </a:accent1>
      <a:accent2>
        <a:srgbClr val="4D4D4F"/>
      </a:accent2>
      <a:accent3>
        <a:srgbClr val="00A1DF"/>
      </a:accent3>
      <a:accent4>
        <a:srgbClr val="00AF41"/>
      </a:accent4>
      <a:accent5>
        <a:srgbClr val="F79545"/>
      </a:accent5>
      <a:accent6>
        <a:srgbClr val="FFDE73"/>
      </a:accent6>
      <a:hlink>
        <a:srgbClr val="F04C24"/>
      </a:hlink>
      <a:folHlink>
        <a:srgbClr val="4D4D4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180000" tIns="180000" rIns="180000" bIns="180000" rtlCol="0" anchor="t"/>
      <a:lstStyle>
        <a:defPPr algn="l">
          <a:lnSpc>
            <a:spcPct val="125000"/>
          </a:lnSpc>
          <a:defRPr sz="14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125000"/>
          </a:lnSpc>
          <a:defRPr sz="1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rlink - General">
  <a:themeElements>
    <a:clrScheme name="Marlink Colors 2">
      <a:dk1>
        <a:sysClr val="windowText" lastClr="000000"/>
      </a:dk1>
      <a:lt1>
        <a:sysClr val="window" lastClr="FFFFFF"/>
      </a:lt1>
      <a:dk2>
        <a:srgbClr val="4D4D4F"/>
      </a:dk2>
      <a:lt2>
        <a:srgbClr val="EEECE1"/>
      </a:lt2>
      <a:accent1>
        <a:srgbClr val="4D4D4F"/>
      </a:accent1>
      <a:accent2>
        <a:srgbClr val="00A1DF"/>
      </a:accent2>
      <a:accent3>
        <a:srgbClr val="F04C24"/>
      </a:accent3>
      <a:accent4>
        <a:srgbClr val="00AF41"/>
      </a:accent4>
      <a:accent5>
        <a:srgbClr val="FFDE73"/>
      </a:accent5>
      <a:accent6>
        <a:srgbClr val="F79646"/>
      </a:accent6>
      <a:hlink>
        <a:srgbClr val="0000FF"/>
      </a:hlink>
      <a:folHlink>
        <a:srgbClr val="800080"/>
      </a:folHlink>
    </a:clrScheme>
    <a:fontScheme name="Marlink Typefa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/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arlink PPT Template_v1.5" id="{57C8CD14-DDC0-4D0C-A34D-FD9189F084B3}" vid="{A24CD1EF-AAC8-4F21-9BF1-4D44F3B4924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9565074DF07B4D99CCDE41C4F88B1D" ma:contentTypeVersion="2" ma:contentTypeDescription="Create a new document." ma:contentTypeScope="" ma:versionID="3cf9b2f41d16fb2c40585d2027bb5b27">
  <xsd:schema xmlns:xsd="http://www.w3.org/2001/XMLSchema" xmlns:xs="http://www.w3.org/2001/XMLSchema" xmlns:p="http://schemas.microsoft.com/office/2006/metadata/properties" xmlns:ns2="d7681219-1b3e-41b8-847c-31c316aa47a0" targetNamespace="http://schemas.microsoft.com/office/2006/metadata/properties" ma:root="true" ma:fieldsID="6c46e19bbf700d9a8fb28ea3d5022a58" ns2:_="">
    <xsd:import namespace="d7681219-1b3e-41b8-847c-31c316aa47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681219-1b3e-41b8-847c-31c316aa47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BCCBCC3-2001-4563-8AA2-C6AF1439820C}">
  <ds:schemaRefs>
    <ds:schemaRef ds:uri="d7681219-1b3e-41b8-847c-31c316aa47a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68C912F-CB51-4A3C-BD09-6F6A477BD311}">
  <ds:schemaRefs>
    <ds:schemaRef ds:uri="d7681219-1b3e-41b8-847c-31c316aa47a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50C7AA9-FD86-4609-836C-64467A5088C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07f4094e-5d71-4582-8bcf-8418e6093e04}" enabled="1" method="Standard" siteId="{e64eed3b-130b-4001-b50d-f867ed318682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10225</TotalTime>
  <Words>1035</Words>
  <Application>Microsoft Office PowerPoint</Application>
  <PresentationFormat>Widescreen</PresentationFormat>
  <Paragraphs>127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Esphimere</vt:lpstr>
      <vt:lpstr>Esphimere Extra Light</vt:lpstr>
      <vt:lpstr>Tahoma</vt:lpstr>
      <vt:lpstr>Wingdings</vt:lpstr>
      <vt:lpstr>Marlink 2020</vt:lpstr>
      <vt:lpstr>Marlink - General</vt:lpstr>
      <vt:lpstr>Regional Customer support – competence training information</vt:lpstr>
      <vt:lpstr>Alpha project information flow structure</vt:lpstr>
      <vt:lpstr>Regional Customer Support – «Being the first responder»</vt:lpstr>
      <vt:lpstr>Regional Customer Support – «Being the first responder»</vt:lpstr>
      <vt:lpstr>Regional Customer Support – «Being the first responder»</vt:lpstr>
      <vt:lpstr>New Organization </vt:lpstr>
      <vt:lpstr>Service-Desk + MNOC-R = RCS- Regional Customer Support</vt:lpstr>
      <vt:lpstr>Training – Aspects we will focus on</vt:lpstr>
      <vt:lpstr>Alpha project – Regional Customer Support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HERE</dc:title>
  <dc:subject/>
  <dc:creator>Pia.Sondergaard@marlink.com</dc:creator>
  <cp:keywords/>
  <dc:description/>
  <cp:lastModifiedBy>Lars Hagen</cp:lastModifiedBy>
  <cp:revision>9</cp:revision>
  <dcterms:created xsi:type="dcterms:W3CDTF">2020-01-07T14:21:32Z</dcterms:created>
  <dcterms:modified xsi:type="dcterms:W3CDTF">2023-05-26T11:39:38Z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2020-01-07T10:00:00Z</vt:filetime>
  </property>
  <property fmtid="{D5CDD505-2E9C-101B-9397-08002B2CF9AE}" pid="3" name="Creator">
    <vt:lpwstr>Adobe InDesign 15.0 (Macintosh)</vt:lpwstr>
  </property>
  <property fmtid="{D5CDD505-2E9C-101B-9397-08002B2CF9AE}" pid="4" name="LastSaved">
    <vt:filetime>2020-01-07T10:00:00Z</vt:filetime>
  </property>
  <property fmtid="{D5CDD505-2E9C-101B-9397-08002B2CF9AE}" pid="5" name="MSIP_Label_07f4094e-5d71-4582-8bcf-8418e6093e04_Enabled">
    <vt:lpwstr>true</vt:lpwstr>
  </property>
  <property fmtid="{D5CDD505-2E9C-101B-9397-08002B2CF9AE}" pid="6" name="MSIP_Label_07f4094e-5d71-4582-8bcf-8418e6093e04_SetDate">
    <vt:lpwstr>2020-03-10T07:03:24Z</vt:lpwstr>
  </property>
  <property fmtid="{D5CDD505-2E9C-101B-9397-08002B2CF9AE}" pid="7" name="MSIP_Label_07f4094e-5d71-4582-8bcf-8418e6093e04_Method">
    <vt:lpwstr>Standard</vt:lpwstr>
  </property>
  <property fmtid="{D5CDD505-2E9C-101B-9397-08002B2CF9AE}" pid="8" name="MSIP_Label_07f4094e-5d71-4582-8bcf-8418e6093e04_Name">
    <vt:lpwstr>General</vt:lpwstr>
  </property>
  <property fmtid="{D5CDD505-2E9C-101B-9397-08002B2CF9AE}" pid="9" name="MSIP_Label_07f4094e-5d71-4582-8bcf-8418e6093e04_SiteId">
    <vt:lpwstr>e64eed3b-130b-4001-b50d-f867ed318682</vt:lpwstr>
  </property>
  <property fmtid="{D5CDD505-2E9C-101B-9397-08002B2CF9AE}" pid="10" name="MSIP_Label_07f4094e-5d71-4582-8bcf-8418e6093e04_ActionId">
    <vt:lpwstr>5b980941-6eb8-4e0d-bfbb-00001b461424</vt:lpwstr>
  </property>
  <property fmtid="{D5CDD505-2E9C-101B-9397-08002B2CF9AE}" pid="11" name="MSIP_Label_07f4094e-5d71-4582-8bcf-8418e6093e04_ContentBits">
    <vt:lpwstr>0</vt:lpwstr>
  </property>
  <property fmtid="{D5CDD505-2E9C-101B-9397-08002B2CF9AE}" pid="12" name="ContentTypeId">
    <vt:lpwstr>0x010100BB9565074DF07B4D99CCDE41C4F88B1D</vt:lpwstr>
  </property>
</Properties>
</file>

<file path=docProps/thumbnail.jpeg>
</file>